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Lst>
  <p:sldIdLst>
    <p:sldId id="256" r:id="rId3"/>
    <p:sldId id="257" r:id="rId4"/>
    <p:sldId id="282" r:id="rId5"/>
    <p:sldId id="281" r:id="rId6"/>
    <p:sldId id="261" r:id="rId7"/>
    <p:sldId id="262" r:id="rId8"/>
    <p:sldId id="277" r:id="rId9"/>
    <p:sldId id="278" r:id="rId10"/>
    <p:sldId id="279" r:id="rId11"/>
    <p:sldId id="270" r:id="rId12"/>
    <p:sldId id="280" r:id="rId13"/>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57" autoAdjust="0"/>
  </p:normalViewPr>
  <p:slideViewPr>
    <p:cSldViewPr snapToGrid="0">
      <p:cViewPr>
        <p:scale>
          <a:sx n="78" d="100"/>
          <a:sy n="78" d="100"/>
        </p:scale>
        <p:origin x="940"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r="10"/>
          <a:stretch/>
        </p:blipFill>
        <p:spPr>
          <a:xfrm>
            <a:off x="0" y="-360"/>
            <a:ext cx="9143640" cy="5143680"/>
          </a:xfrm>
          <a:prstGeom prst="rect">
            <a:avLst/>
          </a:prstGeom>
          <a:noFill/>
          <a:ln w="0">
            <a:noFill/>
          </a:ln>
        </p:spPr>
      </p:pic>
      <p:sp>
        <p:nvSpPr>
          <p:cNvPr id="4" name="PlaceHolder 1"/>
          <p:cNvSpPr>
            <a:spLocks noGrp="1"/>
          </p:cNvSpPr>
          <p:nvPr>
            <p:ph type="title"/>
          </p:nvPr>
        </p:nvSpPr>
        <p:spPr>
          <a:xfrm>
            <a:off x="228600" y="228600"/>
            <a:ext cx="5173560" cy="308808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23" name="Google Shape;95;p19"/>
          <p:cNvPicPr/>
          <p:nvPr/>
        </p:nvPicPr>
        <p:blipFill>
          <a:blip r:embed="rId2"/>
          <a:srcRect r="10"/>
          <a:stretch/>
        </p:blipFill>
        <p:spPr>
          <a:xfrm>
            <a:off x="0" y="-360"/>
            <a:ext cx="9143640" cy="5143680"/>
          </a:xfrm>
          <a:prstGeom prst="rect">
            <a:avLst/>
          </a:prstGeom>
          <a:noFill/>
          <a:ln w="0">
            <a:noFill/>
          </a:ln>
        </p:spPr>
      </p:pic>
      <p:sp>
        <p:nvSpPr>
          <p:cNvPr id="24" name="PlaceHolder 1"/>
          <p:cNvSpPr>
            <a:spLocks noGrp="1"/>
          </p:cNvSpPr>
          <p:nvPr>
            <p:ph type="title"/>
          </p:nvPr>
        </p:nvSpPr>
        <p:spPr>
          <a:xfrm>
            <a:off x="228600" y="228600"/>
            <a:ext cx="3143880" cy="13201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25" name="Google Shape;98;p19"/>
          <p:cNvSpPr/>
          <p:nvPr/>
        </p:nvSpPr>
        <p:spPr>
          <a:xfrm>
            <a:off x="228600" y="3683880"/>
            <a:ext cx="42541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200" b="1" u="none" strike="noStrike">
                <a:solidFill>
                  <a:schemeClr val="dk1"/>
                </a:solidFill>
                <a:effectLst/>
                <a:uFillTx/>
                <a:latin typeface="Catamaran"/>
                <a:ea typeface="Catamaran"/>
              </a:rPr>
              <a:t>CREDITS:</a:t>
            </a:r>
            <a:r>
              <a:rPr lang="en" sz="1200" b="0" u="none" strike="noStrike">
                <a:solidFill>
                  <a:schemeClr val="dk1"/>
                </a:solidFill>
                <a:effectLst/>
                <a:uFillTx/>
                <a:latin typeface="Catamaran"/>
                <a:ea typeface="Catamaran"/>
              </a:rPr>
              <a:t> This presentation template was created by </a:t>
            </a:r>
            <a:r>
              <a:rPr lang="en" sz="1200" b="1" u="sng" strike="noStrike">
                <a:solidFill>
                  <a:schemeClr val="dk1"/>
                </a:solidFill>
                <a:effectLst/>
                <a:uFillTx/>
                <a:latin typeface="Catamaran"/>
                <a:ea typeface="Catamaran"/>
                <a:hlinkClick r:id="rId3"/>
              </a:rPr>
              <a:t>Slidesgo</a:t>
            </a:r>
            <a:r>
              <a:rPr lang="en" sz="1200" b="0" u="none" strike="noStrike">
                <a:solidFill>
                  <a:schemeClr val="dk1"/>
                </a:solidFill>
                <a:effectLst/>
                <a:uFillTx/>
                <a:latin typeface="Catamaran"/>
                <a:ea typeface="Catamaran"/>
              </a:rPr>
              <a:t>, and includes icons, infographics &amp; images by </a:t>
            </a:r>
            <a:r>
              <a:rPr lang="en" sz="1200" b="1" u="sng" strike="noStrike">
                <a:solidFill>
                  <a:schemeClr val="dk1"/>
                </a:solidFill>
                <a:effectLst/>
                <a:uFillTx/>
                <a:latin typeface="Catamaran"/>
                <a:ea typeface="Catamaran"/>
                <a:hlinkClick r:id="rId4"/>
              </a:rPr>
              <a:t>Freepik</a:t>
            </a:r>
            <a:r>
              <a:rPr lang="en" sz="1200" b="0" u="none" strike="noStrike">
                <a:solidFill>
                  <a:schemeClr val="dk1"/>
                </a:solidFill>
                <a:effectLst/>
                <a:uFillTx/>
                <a:latin typeface="Catamaran"/>
                <a:ea typeface="Catamaran"/>
              </a:rPr>
              <a:t> </a:t>
            </a:r>
            <a:endParaRPr lang="en-US" sz="12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26" name="Google Shape;100;p20"/>
          <p:cNvPicPr/>
          <p:nvPr/>
        </p:nvPicPr>
        <p:blipFill>
          <a:blip r:embed="rId2"/>
          <a:srcRect r="10"/>
          <a:stretch/>
        </p:blipFill>
        <p:spPr>
          <a:xfrm>
            <a:off x="0" y="-360"/>
            <a:ext cx="9143640" cy="514368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27" name="Google Shape;13;p3"/>
          <p:cNvPicPr/>
          <p:nvPr/>
        </p:nvPicPr>
        <p:blipFill>
          <a:blip r:embed="rId2"/>
          <a:srcRect t="4662" r="4679"/>
          <a:stretch/>
        </p:blipFill>
        <p:spPr>
          <a:xfrm>
            <a:off x="0" y="-360"/>
            <a:ext cx="9143640" cy="5143680"/>
          </a:xfrm>
          <a:prstGeom prst="rect">
            <a:avLst/>
          </a:prstGeom>
          <a:noFill/>
          <a:ln w="0">
            <a:noFill/>
          </a:ln>
        </p:spPr>
      </p:pic>
      <p:sp>
        <p:nvSpPr>
          <p:cNvPr id="28" name="PlaceHolder 1"/>
          <p:cNvSpPr>
            <a:spLocks noGrp="1"/>
          </p:cNvSpPr>
          <p:nvPr>
            <p:ph type="title"/>
          </p:nvPr>
        </p:nvSpPr>
        <p:spPr>
          <a:xfrm>
            <a:off x="3899520" y="228600"/>
            <a:ext cx="5015520" cy="10645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29" name="PlaceHolder 2"/>
          <p:cNvSpPr>
            <a:spLocks noGrp="1"/>
          </p:cNvSpPr>
          <p:nvPr>
            <p:ph type="title"/>
          </p:nvPr>
        </p:nvSpPr>
        <p:spPr>
          <a:xfrm>
            <a:off x="7263360" y="3910680"/>
            <a:ext cx="1651680" cy="977760"/>
          </a:xfrm>
          <a:prstGeom prst="rect">
            <a:avLst/>
          </a:prstGeom>
          <a:noFill/>
          <a:ln w="0">
            <a:noFill/>
          </a:ln>
        </p:spPr>
        <p:txBody>
          <a:bodyPr lIns="91440" tIns="91440" rIns="91440" bIns="91440" anchor="ctr">
            <a:noAutofit/>
          </a:bodyPr>
          <a:lstStyle/>
          <a:p>
            <a:pPr indent="0" algn="r">
              <a:lnSpc>
                <a:spcPct val="115000"/>
              </a:lnSpc>
              <a:buNone/>
            </a:pPr>
            <a:r>
              <a:rPr lang="fr-FR" sz="6000" b="1" u="none" strike="noStrike">
                <a:solidFill>
                  <a:schemeClr val="accent2"/>
                </a:solidFill>
                <a:effectLst/>
                <a:uFillTx/>
                <a:latin typeface="Rethink Sans"/>
                <a:ea typeface="Rethink Sans"/>
              </a:rPr>
              <a:t>xx%</a:t>
            </a:r>
            <a:endParaRPr lang="fr-FR" sz="6000" b="0" u="none" strike="noStrike">
              <a:solidFill>
                <a:schemeClr val="dk1"/>
              </a:solidFill>
              <a:effectLst/>
              <a:uFillTx/>
              <a:latin typeface="Arial"/>
            </a:endParaRPr>
          </a:p>
        </p:txBody>
      </p:sp>
      <p:sp>
        <p:nvSpPr>
          <p:cNvPr id="3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pic>
        <p:nvPicPr>
          <p:cNvPr id="31" name="Google Shape;102;p21"/>
          <p:cNvPicPr/>
          <p:nvPr/>
        </p:nvPicPr>
        <p:blipFill>
          <a:blip r:embed="rId2"/>
          <a:srcRect t="4662" r="4679"/>
          <a:stretch/>
        </p:blipFill>
        <p:spPr>
          <a:xfrm>
            <a:off x="0" y="-360"/>
            <a:ext cx="9143640" cy="514368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body"/>
          </p:nvPr>
        </p:nvSpPr>
        <p:spPr>
          <a:xfrm>
            <a:off x="5576400" y="3288240"/>
            <a:ext cx="2530080" cy="520560"/>
          </a:xfrm>
          <a:prstGeom prst="rect">
            <a:avLst/>
          </a:prstGeom>
          <a:noFill/>
          <a:ln w="0">
            <a:noFill/>
          </a:ln>
        </p:spPr>
        <p:txBody>
          <a:bodyPr lIns="91440" tIns="91440" rIns="91440" bIns="91440" anchor="ctr">
            <a:noAutofit/>
          </a:bodyPr>
          <a:lstStyle/>
          <a:p>
            <a:pPr marL="432000" indent="-324000">
              <a:spcBef>
                <a:spcPts val="1417"/>
              </a:spcBef>
              <a:buClr>
                <a:srgbClr val="FFFFFF"/>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000" b="0" u="none" strike="noStrike">
                <a:solidFill>
                  <a:srgbClr val="000000"/>
                </a:solidFill>
                <a:effectLst/>
                <a:uFillTx/>
                <a:latin typeface="Arial"/>
              </a:rPr>
              <a:t>Seventh Outline Level</a:t>
            </a:r>
          </a:p>
        </p:txBody>
      </p:sp>
      <p:sp>
        <p:nvSpPr>
          <p:cNvPr id="33" name="PlaceHolder 2"/>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5175720" y="1336320"/>
            <a:ext cx="3255120" cy="2982240"/>
          </a:xfrm>
          <a:prstGeom prst="rect">
            <a:avLst/>
          </a:prstGeom>
          <a:noFill/>
          <a:ln w="0">
            <a:noFill/>
          </a:ln>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7" name="PlaceHolder 2"/>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38" name="Google Shape;33;p8"/>
          <p:cNvPicPr/>
          <p:nvPr/>
        </p:nvPicPr>
        <p:blipFill>
          <a:blip r:embed="rId2"/>
          <a:srcRect t="4662" r="4679"/>
          <a:stretch/>
        </p:blipFill>
        <p:spPr>
          <a:xfrm>
            <a:off x="0" y="-360"/>
            <a:ext cx="9143640" cy="5143680"/>
          </a:xfrm>
          <a:prstGeom prst="rect">
            <a:avLst/>
          </a:prstGeom>
          <a:noFill/>
          <a:ln w="0">
            <a:noFill/>
          </a:ln>
        </p:spPr>
      </p:pic>
      <p:sp>
        <p:nvSpPr>
          <p:cNvPr id="39"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40" name="Google Shape;36;p9"/>
          <p:cNvPicPr/>
          <p:nvPr/>
        </p:nvPicPr>
        <p:blipFill>
          <a:blip r:embed="rId2"/>
          <a:srcRect t="4662" r="4679"/>
          <a:stretch/>
        </p:blipFill>
        <p:spPr>
          <a:xfrm>
            <a:off x="0" y="-360"/>
            <a:ext cx="9143640" cy="5143680"/>
          </a:xfrm>
          <a:prstGeom prst="rect">
            <a:avLst/>
          </a:prstGeom>
          <a:noFill/>
          <a:ln w="0">
            <a:noFill/>
          </a:ln>
        </p:spPr>
      </p:pic>
      <p:sp>
        <p:nvSpPr>
          <p:cNvPr id="41" name="PlaceHolder 1"/>
          <p:cNvSpPr>
            <a:spLocks noGrp="1"/>
          </p:cNvSpPr>
          <p:nvPr>
            <p:ph type="title"/>
          </p:nvPr>
        </p:nvSpPr>
        <p:spPr>
          <a:xfrm>
            <a:off x="3524040" y="1655640"/>
            <a:ext cx="4872600" cy="1161000"/>
          </a:xfrm>
          <a:prstGeom prst="rect">
            <a:avLst/>
          </a:prstGeom>
          <a:noFill/>
          <a:ln w="0">
            <a:noFill/>
          </a:ln>
        </p:spPr>
        <p:txBody>
          <a:bodyPr lIns="91440" tIns="91440" rIns="91440" bIns="91440" anchor="b">
            <a:noAutofit/>
          </a:bodyPr>
          <a:lstStyle/>
          <a:p>
            <a:pPr indent="0">
              <a:buNone/>
            </a:pPr>
            <a:r>
              <a:rPr lang="fr-FR" sz="65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3;p11"/>
          <p:cNvPicPr/>
          <p:nvPr/>
        </p:nvPicPr>
        <p:blipFill>
          <a:blip r:embed="rId2"/>
          <a:srcRect r="10"/>
          <a:stretch/>
        </p:blipFill>
        <p:spPr>
          <a:xfrm>
            <a:off x="0" y="-360"/>
            <a:ext cx="9143640" cy="5143680"/>
          </a:xfrm>
          <a:prstGeom prst="rect">
            <a:avLst/>
          </a:prstGeom>
          <a:noFill/>
          <a:ln w="0">
            <a:noFill/>
          </a:ln>
        </p:spPr>
      </p:pic>
      <p:sp>
        <p:nvSpPr>
          <p:cNvPr id="4" name="PlaceHolder 1"/>
          <p:cNvSpPr>
            <a:spLocks noGrp="1"/>
          </p:cNvSpPr>
          <p:nvPr>
            <p:ph type="title"/>
          </p:nvPr>
        </p:nvSpPr>
        <p:spPr>
          <a:xfrm>
            <a:off x="1284120" y="1283400"/>
            <a:ext cx="5528520" cy="1716120"/>
          </a:xfrm>
          <a:prstGeom prst="rect">
            <a:avLst/>
          </a:prstGeom>
          <a:noFill/>
          <a:ln w="0">
            <a:noFill/>
          </a:ln>
        </p:spPr>
        <p:txBody>
          <a:bodyPr lIns="91440" tIns="91440" rIns="91440" bIns="91440" anchor="b">
            <a:noAutofit/>
          </a:bodyPr>
          <a:lstStyle/>
          <a:p>
            <a:pPr indent="0">
              <a:lnSpc>
                <a:spcPct val="115000"/>
              </a:lnSpc>
              <a:buNone/>
            </a:pPr>
            <a:r>
              <a:rPr lang="fr-FR" sz="6000" b="1" u="none" strike="noStrike">
                <a:solidFill>
                  <a:schemeClr val="accent2"/>
                </a:solidFill>
                <a:effectLst/>
                <a:uFillTx/>
                <a:latin typeface="Rethink Sans"/>
                <a:ea typeface="Rethink Sans"/>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3"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44" name="Google Shape;108;p24"/>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46" name="Google Shape;11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4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6" name="PlaceHolder 2"/>
          <p:cNvSpPr>
            <a:spLocks noGrp="1"/>
          </p:cNvSpPr>
          <p:nvPr>
            <p:ph type="title"/>
          </p:nvPr>
        </p:nvSpPr>
        <p:spPr>
          <a:xfrm>
            <a:off x="228600" y="404424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7" name="PlaceHolder 3"/>
          <p:cNvSpPr>
            <a:spLocks noGrp="1"/>
          </p:cNvSpPr>
          <p:nvPr>
            <p:ph type="title"/>
          </p:nvPr>
        </p:nvSpPr>
        <p:spPr>
          <a:xfrm>
            <a:off x="228600" y="219996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8" name="PlaceHolder 4"/>
          <p:cNvSpPr>
            <a:spLocks noGrp="1"/>
          </p:cNvSpPr>
          <p:nvPr>
            <p:ph type="title"/>
          </p:nvPr>
        </p:nvSpPr>
        <p:spPr>
          <a:xfrm>
            <a:off x="4045320" y="127800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9" name="PlaceHolder 5"/>
          <p:cNvSpPr>
            <a:spLocks noGrp="1"/>
          </p:cNvSpPr>
          <p:nvPr>
            <p:ph type="title"/>
          </p:nvPr>
        </p:nvSpPr>
        <p:spPr>
          <a:xfrm>
            <a:off x="4045320" y="219996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10" name="PlaceHolder 6"/>
          <p:cNvSpPr>
            <a:spLocks noGrp="1"/>
          </p:cNvSpPr>
          <p:nvPr>
            <p:ph type="title"/>
          </p:nvPr>
        </p:nvSpPr>
        <p:spPr>
          <a:xfrm>
            <a:off x="228600" y="127836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11" name="PlaceHolder 7"/>
          <p:cNvSpPr>
            <a:spLocks noGrp="1"/>
          </p:cNvSpPr>
          <p:nvPr>
            <p:ph type="title"/>
          </p:nvPr>
        </p:nvSpPr>
        <p:spPr>
          <a:xfrm>
            <a:off x="228600" y="312192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12" name="PlaceHolder 8"/>
          <p:cNvSpPr>
            <a:spLocks noGrp="1"/>
          </p:cNvSpPr>
          <p:nvPr>
            <p:ph type="title"/>
          </p:nvPr>
        </p:nvSpPr>
        <p:spPr>
          <a:xfrm>
            <a:off x="4045320" y="312192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
        <p:nvSpPr>
          <p:cNvPr id="13" name="PlaceHolder 9"/>
          <p:cNvSpPr>
            <a:spLocks noGrp="1"/>
          </p:cNvSpPr>
          <p:nvPr>
            <p:ph type="title"/>
          </p:nvPr>
        </p:nvSpPr>
        <p:spPr>
          <a:xfrm>
            <a:off x="4045320" y="4044240"/>
            <a:ext cx="865440" cy="310320"/>
          </a:xfrm>
          <a:prstGeom prst="rect">
            <a:avLst/>
          </a:prstGeom>
          <a:noFill/>
          <a:ln w="0">
            <a:noFill/>
          </a:ln>
        </p:spPr>
        <p:txBody>
          <a:bodyPr lIns="91440" tIns="91440" rIns="91440" bIns="91440" anchor="ctr">
            <a:noAutofit/>
          </a:bodyPr>
          <a:lstStyle/>
          <a:p>
            <a:pPr indent="0">
              <a:lnSpc>
                <a:spcPct val="115000"/>
              </a:lnSpc>
              <a:buNone/>
            </a:pPr>
            <a:r>
              <a:rPr lang="fr-FR" sz="2500" b="1" u="none" strike="noStrike">
                <a:solidFill>
                  <a:schemeClr val="accent2"/>
                </a:solidFill>
                <a:effectLst/>
                <a:uFillTx/>
                <a:latin typeface="Rethink Sans"/>
                <a:ea typeface="Rethink Sans"/>
              </a:rPr>
              <a:t>xx%</a:t>
            </a:r>
            <a:endParaRPr lang="fr-FR" sz="25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AND_TWO_COLUMNS_1_1">
    <p:bg>
      <p:bgPr>
        <a:solidFill>
          <a:schemeClr val="lt1"/>
        </a:solidFill>
        <a:effectLst/>
      </p:bgPr>
    </p:bg>
    <p:spTree>
      <p:nvGrpSpPr>
        <p:cNvPr id="1" name=""/>
        <p:cNvGrpSpPr/>
        <p:nvPr/>
      </p:nvGrpSpPr>
      <p:grpSpPr>
        <a:xfrm>
          <a:off x="0" y="0"/>
          <a:ext cx="0" cy="0"/>
          <a:chOff x="0" y="0"/>
          <a:chExt cx="0" cy="0"/>
        </a:xfrm>
      </p:grpSpPr>
      <p:pic>
        <p:nvPicPr>
          <p:cNvPr id="14" name="Google Shape;66;p14"/>
          <p:cNvPicPr/>
          <p:nvPr/>
        </p:nvPicPr>
        <p:blipFill>
          <a:blip r:embed="rId2"/>
          <a:srcRect r="10"/>
          <a:stretch/>
        </p:blipFill>
        <p:spPr>
          <a:xfrm>
            <a:off x="0" y="-360"/>
            <a:ext cx="9143640" cy="5143680"/>
          </a:xfrm>
          <a:prstGeom prst="rect">
            <a:avLst/>
          </a:prstGeom>
          <a:noFill/>
          <a:ln w="0">
            <a:noFill/>
          </a:ln>
        </p:spPr>
      </p:pic>
      <p:sp>
        <p:nvSpPr>
          <p:cNvPr id="15" name="PlaceHolder 1"/>
          <p:cNvSpPr>
            <a:spLocks noGrp="1"/>
          </p:cNvSpPr>
          <p:nvPr>
            <p:ph type="title"/>
          </p:nvPr>
        </p:nvSpPr>
        <p:spPr>
          <a:xfrm>
            <a:off x="228600" y="228600"/>
            <a:ext cx="3441240" cy="44503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1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body"/>
          </p:nvPr>
        </p:nvSpPr>
        <p:spPr>
          <a:xfrm>
            <a:off x="313920" y="1400040"/>
            <a:ext cx="3764520" cy="3514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8" name="PlaceHolder 2"/>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_1_1">
    <p:bg>
      <p:bgPr>
        <a:solidFill>
          <a:schemeClr val="lt1"/>
        </a:solidFill>
        <a:effectLst/>
      </p:bgPr>
    </p:bg>
    <p:spTree>
      <p:nvGrpSpPr>
        <p:cNvPr id="1" name=""/>
        <p:cNvGrpSpPr/>
        <p:nvPr/>
      </p:nvGrpSpPr>
      <p:grpSpPr>
        <a:xfrm>
          <a:off x="0" y="0"/>
          <a:ext cx="0" cy="0"/>
          <a:chOff x="0" y="0"/>
          <a:chExt cx="0" cy="0"/>
        </a:xfrm>
      </p:grpSpPr>
      <p:pic>
        <p:nvPicPr>
          <p:cNvPr id="19" name="Google Shape;74;p16"/>
          <p:cNvPicPr/>
          <p:nvPr/>
        </p:nvPicPr>
        <p:blipFill>
          <a:blip r:embed="rId2"/>
          <a:srcRect r="10"/>
          <a:stretch/>
        </p:blipFill>
        <p:spPr>
          <a:xfrm>
            <a:off x="0" y="-360"/>
            <a:ext cx="9143640" cy="5143680"/>
          </a:xfrm>
          <a:prstGeom prst="rect">
            <a:avLst/>
          </a:prstGeom>
          <a:noFill/>
          <a:ln w="0">
            <a:noFill/>
          </a:ln>
        </p:spPr>
      </p:pic>
      <p:sp>
        <p:nvSpPr>
          <p:cNvPr id="20"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flipH="1" flipV="1">
            <a:off x="4123781" y="0"/>
            <a:ext cx="4637314" cy="2702198"/>
          </a:xfrm>
          <a:prstGeom prst="rect">
            <a:avLst/>
          </a:prstGeom>
          <a:noFill/>
          <a:ln w="0">
            <a:noFill/>
          </a:ln>
        </p:spPr>
        <p:txBody>
          <a:bodyPr lIns="91440" tIns="91440" rIns="91440" bIns="91440" anchor="b">
            <a:normAutofit/>
          </a:bodyPr>
          <a:lstStyle/>
          <a:p>
            <a:pPr indent="0">
              <a:lnSpc>
                <a:spcPct val="115000"/>
              </a:lnSpc>
              <a:buNone/>
              <a:tabLst>
                <a:tab pos="0" algn="l"/>
              </a:tabLst>
            </a:pPr>
            <a:r>
              <a:rPr lang="fr-FR" sz="100" b="0" u="none" strike="noStrike" dirty="0">
                <a:solidFill>
                  <a:schemeClr val="dk1"/>
                </a:solidFill>
                <a:effectLst/>
                <a:uFillTx/>
                <a:latin typeface="Arial"/>
              </a:rPr>
              <a:t>a</a:t>
            </a:r>
          </a:p>
        </p:txBody>
      </p:sp>
      <p:sp>
        <p:nvSpPr>
          <p:cNvPr id="50" name="PlaceHolder 2"/>
          <p:cNvSpPr>
            <a:spLocks noGrp="1"/>
          </p:cNvSpPr>
          <p:nvPr>
            <p:ph type="subTitle"/>
          </p:nvPr>
        </p:nvSpPr>
        <p:spPr>
          <a:xfrm>
            <a:off x="609371" y="3503250"/>
            <a:ext cx="517176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600" b="0" u="none" strike="noStrike" dirty="0" err="1">
                <a:solidFill>
                  <a:srgbClr val="FFFFFF"/>
                </a:solidFill>
                <a:effectLst/>
                <a:uFillTx/>
                <a:latin typeface="OpenSymbol"/>
              </a:rPr>
              <a:t>Hecho</a:t>
            </a:r>
            <a:r>
              <a:rPr lang="en-US" sz="1600" b="0" u="none" strike="noStrike" dirty="0">
                <a:solidFill>
                  <a:srgbClr val="FFFFFF"/>
                </a:solidFill>
                <a:effectLst/>
                <a:uFillTx/>
                <a:latin typeface="OpenSymbol"/>
              </a:rPr>
              <a:t> </a:t>
            </a:r>
            <a:r>
              <a:rPr lang="en-US" sz="1600" b="0" u="none" strike="noStrike" dirty="0" err="1">
                <a:solidFill>
                  <a:srgbClr val="FFFFFF"/>
                </a:solidFill>
                <a:effectLst/>
                <a:uFillTx/>
                <a:latin typeface="OpenSymbol"/>
              </a:rPr>
              <a:t>por</a:t>
            </a:r>
            <a:r>
              <a:rPr lang="en-US" sz="1600" b="0" u="none" strike="noStrike" dirty="0">
                <a:solidFill>
                  <a:srgbClr val="FFFFFF"/>
                </a:solidFill>
                <a:effectLst/>
                <a:uFillTx/>
                <a:latin typeface="OpenSymbol"/>
              </a:rPr>
              <a:t>: Asier Muñoz, Adrián Oliva, Arturo Marquez y Andrés Moreno </a:t>
            </a:r>
          </a:p>
        </p:txBody>
      </p:sp>
      <p:pic>
        <p:nvPicPr>
          <p:cNvPr id="7" name="Imagen 6" descr="Una estrella de color azul&#10;&#10;El contenido generado por IA puede ser incorrecto.">
            <a:extLst>
              <a:ext uri="{FF2B5EF4-FFF2-40B4-BE49-F238E27FC236}">
                <a16:creationId xmlns:a16="http://schemas.microsoft.com/office/drawing/2014/main" id="{81E4E5F8-71AD-A24E-F96B-B305D7D51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9" name="CuadroTexto 8">
            <a:extLst>
              <a:ext uri="{FF2B5EF4-FFF2-40B4-BE49-F238E27FC236}">
                <a16:creationId xmlns:a16="http://schemas.microsoft.com/office/drawing/2014/main" id="{734E1228-B162-26A4-9FD4-78FA12FD9CB1}"/>
              </a:ext>
            </a:extLst>
          </p:cNvPr>
          <p:cNvSpPr txBox="1"/>
          <p:nvPr/>
        </p:nvSpPr>
        <p:spPr>
          <a:xfrm>
            <a:off x="2286000" y="1711859"/>
            <a:ext cx="4572000" cy="707886"/>
          </a:xfrm>
          <a:prstGeom prst="rect">
            <a:avLst/>
          </a:prstGeom>
          <a:noFill/>
        </p:spPr>
        <p:txBody>
          <a:bodyPr wrap="square">
            <a:spAutoFit/>
          </a:bodyPr>
          <a:lstStyle/>
          <a:p>
            <a:r>
              <a:rPr lang="en-US" sz="4000" b="1" dirty="0">
                <a:solidFill>
                  <a:schemeClr val="dk1"/>
                </a:solidFill>
                <a:latin typeface="Rethink Sans"/>
              </a:rPr>
              <a:t>MARCIANITOS</a:t>
            </a:r>
            <a:endParaRPr lang="es-ES" sz="4000" dirty="0"/>
          </a:p>
        </p:txBody>
      </p:sp>
      <p:pic>
        <p:nvPicPr>
          <p:cNvPr id="12" name="Imagen 11" descr="Imagen que contiene Icono&#10;&#10;El contenido generado por IA puede ser incorrecto.">
            <a:extLst>
              <a:ext uri="{FF2B5EF4-FFF2-40B4-BE49-F238E27FC236}">
                <a16:creationId xmlns:a16="http://schemas.microsoft.com/office/drawing/2014/main" id="{211B595C-EFEC-9B7E-85E9-B0A5C3D25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73" y="1085157"/>
            <a:ext cx="447315" cy="447315"/>
          </a:xfrm>
          <a:prstGeom prst="rect">
            <a:avLst/>
          </a:prstGeom>
        </p:spPr>
      </p:pic>
      <p:pic>
        <p:nvPicPr>
          <p:cNvPr id="13" name="Imagen 12" descr="Imagen que contiene Icono&#10;&#10;El contenido generado por IA puede ser incorrecto.">
            <a:extLst>
              <a:ext uri="{FF2B5EF4-FFF2-40B4-BE49-F238E27FC236}">
                <a16:creationId xmlns:a16="http://schemas.microsoft.com/office/drawing/2014/main" id="{0EF49756-4C14-03ED-1102-F627408AC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446" y="3294147"/>
            <a:ext cx="447315" cy="447315"/>
          </a:xfrm>
          <a:prstGeom prst="rect">
            <a:avLst/>
          </a:prstGeom>
        </p:spPr>
      </p:pic>
      <p:pic>
        <p:nvPicPr>
          <p:cNvPr id="14" name="Imagen 13" descr="Imagen que contiene Icono&#10;&#10;El contenido generado por IA puede ser incorrecto.">
            <a:extLst>
              <a:ext uri="{FF2B5EF4-FFF2-40B4-BE49-F238E27FC236}">
                <a16:creationId xmlns:a16="http://schemas.microsoft.com/office/drawing/2014/main" id="{2F586303-3212-9791-EFE8-55B4FC86B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466" y="1121677"/>
            <a:ext cx="447315" cy="447315"/>
          </a:xfrm>
          <a:prstGeom prst="rect">
            <a:avLst/>
          </a:prstGeom>
        </p:spPr>
      </p:pic>
      <p:pic>
        <p:nvPicPr>
          <p:cNvPr id="15" name="Imagen 14" descr="Imagen que contiene Icono&#10;&#10;El contenido generado por IA puede ser incorrecto.">
            <a:extLst>
              <a:ext uri="{FF2B5EF4-FFF2-40B4-BE49-F238E27FC236}">
                <a16:creationId xmlns:a16="http://schemas.microsoft.com/office/drawing/2014/main" id="{5DE7BA77-AD6C-9DC2-3F3A-B0506E980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6" y="2570391"/>
            <a:ext cx="447315" cy="447315"/>
          </a:xfrm>
          <a:prstGeom prst="rect">
            <a:avLst/>
          </a:prstGeom>
        </p:spPr>
      </p:pic>
      <p:pic>
        <p:nvPicPr>
          <p:cNvPr id="17" name="Imagen 16" descr="Imagen que contiene Icono&#10;&#10;El contenido generado por IA puede ser incorrecto.">
            <a:extLst>
              <a:ext uri="{FF2B5EF4-FFF2-40B4-BE49-F238E27FC236}">
                <a16:creationId xmlns:a16="http://schemas.microsoft.com/office/drawing/2014/main" id="{DA694CB6-2A03-B7C3-32EB-EDBD2AC87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91" y="1640250"/>
            <a:ext cx="447315" cy="447315"/>
          </a:xfrm>
          <a:prstGeom prst="rect">
            <a:avLst/>
          </a:prstGeom>
        </p:spPr>
      </p:pic>
      <p:pic>
        <p:nvPicPr>
          <p:cNvPr id="18" name="Imagen 17" descr="Imagen que contiene Icono&#10;&#10;El contenido generado por IA puede ser incorrecto.">
            <a:extLst>
              <a:ext uri="{FF2B5EF4-FFF2-40B4-BE49-F238E27FC236}">
                <a16:creationId xmlns:a16="http://schemas.microsoft.com/office/drawing/2014/main" id="{2CEF7DC9-2A96-7915-B1BE-5ABD43FCC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460" y="3359557"/>
            <a:ext cx="447315" cy="447315"/>
          </a:xfrm>
          <a:prstGeom prst="rect">
            <a:avLst/>
          </a:prstGeom>
        </p:spPr>
      </p:pic>
      <p:pic>
        <p:nvPicPr>
          <p:cNvPr id="19" name="Imagen 18" descr="Imagen que contiene Icono&#10;&#10;El contenido generado por IA puede ser incorrecto.">
            <a:extLst>
              <a:ext uri="{FF2B5EF4-FFF2-40B4-BE49-F238E27FC236}">
                <a16:creationId xmlns:a16="http://schemas.microsoft.com/office/drawing/2014/main" id="{A58C8443-FE9B-144E-8EFB-23720C9A2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227" y="1135645"/>
            <a:ext cx="447315" cy="447315"/>
          </a:xfrm>
          <a:prstGeom prst="rect">
            <a:avLst/>
          </a:prstGeom>
        </p:spPr>
      </p:pic>
      <p:pic>
        <p:nvPicPr>
          <p:cNvPr id="20" name="Imagen 19" descr="Imagen que contiene Icono&#10;&#10;El contenido generado por IA puede ser incorrecto.">
            <a:extLst>
              <a:ext uri="{FF2B5EF4-FFF2-40B4-BE49-F238E27FC236}">
                <a16:creationId xmlns:a16="http://schemas.microsoft.com/office/drawing/2014/main" id="{C4FE66A6-70A1-A5C0-3983-CA600EE19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197" y="3983131"/>
            <a:ext cx="447315" cy="447315"/>
          </a:xfrm>
          <a:prstGeom prst="rect">
            <a:avLst/>
          </a:prstGeom>
        </p:spPr>
      </p:pic>
      <p:pic>
        <p:nvPicPr>
          <p:cNvPr id="23" name="Imagen 22" descr="Imagen que contiene Icono&#10;&#10;El contenido generado por IA puede ser incorrecto.">
            <a:extLst>
              <a:ext uri="{FF2B5EF4-FFF2-40B4-BE49-F238E27FC236}">
                <a16:creationId xmlns:a16="http://schemas.microsoft.com/office/drawing/2014/main" id="{186BCFCD-F41C-9DA1-7AB2-1DF073E6D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25" y="4065800"/>
            <a:ext cx="447315" cy="447315"/>
          </a:xfrm>
          <a:prstGeom prst="rect">
            <a:avLst/>
          </a:prstGeom>
        </p:spPr>
      </p:pic>
      <p:pic>
        <p:nvPicPr>
          <p:cNvPr id="24" name="Imagen 23" descr="Imagen que contiene Icono&#10;&#10;El contenido generado por IA puede ser incorrecto.">
            <a:extLst>
              <a:ext uri="{FF2B5EF4-FFF2-40B4-BE49-F238E27FC236}">
                <a16:creationId xmlns:a16="http://schemas.microsoft.com/office/drawing/2014/main" id="{1ED14B96-C031-535E-174B-FF599DBF0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018" y="3965906"/>
            <a:ext cx="447315" cy="447315"/>
          </a:xfrm>
          <a:prstGeom prst="rect">
            <a:avLst/>
          </a:prstGeom>
        </p:spPr>
      </p:pic>
      <p:sp>
        <p:nvSpPr>
          <p:cNvPr id="11" name="CuadroTexto 10">
            <a:extLst>
              <a:ext uri="{FF2B5EF4-FFF2-40B4-BE49-F238E27FC236}">
                <a16:creationId xmlns:a16="http://schemas.microsoft.com/office/drawing/2014/main" id="{02B4E56E-41A5-92B4-BEBC-D1C4AB60EBE2}"/>
              </a:ext>
            </a:extLst>
          </p:cNvPr>
          <p:cNvSpPr txBox="1"/>
          <p:nvPr/>
        </p:nvSpPr>
        <p:spPr>
          <a:xfrm>
            <a:off x="2286000" y="2379032"/>
            <a:ext cx="4572000" cy="646331"/>
          </a:xfrm>
          <a:prstGeom prst="rect">
            <a:avLst/>
          </a:prstGeom>
          <a:noFill/>
        </p:spPr>
        <p:txBody>
          <a:bodyPr wrap="square">
            <a:spAutoFit/>
          </a:bodyPr>
          <a:lstStyle/>
          <a:p>
            <a:r>
              <a:rPr lang="en-US" b="1" dirty="0" err="1">
                <a:solidFill>
                  <a:schemeClr val="dk1"/>
                </a:solidFill>
                <a:latin typeface="Rethink Sans"/>
              </a:rPr>
              <a:t>Hecho</a:t>
            </a:r>
            <a:r>
              <a:rPr lang="en-US" b="1" dirty="0">
                <a:solidFill>
                  <a:schemeClr val="dk1"/>
                </a:solidFill>
                <a:latin typeface="Rethink Sans"/>
              </a:rPr>
              <a:t> </a:t>
            </a:r>
            <a:r>
              <a:rPr lang="en-US" b="1" dirty="0" err="1">
                <a:solidFill>
                  <a:schemeClr val="dk1"/>
                </a:solidFill>
                <a:latin typeface="Rethink Sans"/>
              </a:rPr>
              <a:t>por</a:t>
            </a:r>
            <a:r>
              <a:rPr lang="en-US" b="1" dirty="0">
                <a:solidFill>
                  <a:schemeClr val="dk1"/>
                </a:solidFill>
                <a:latin typeface="Rethink Sans"/>
              </a:rPr>
              <a:t>: Adrián Oliva, Asier Muñoz, Arturo Márquez, Andrés Moreno</a:t>
            </a:r>
            <a:endParaRPr lang="es-ES" dirty="0"/>
          </a:p>
        </p:txBody>
      </p:sp>
      <p:pic>
        <p:nvPicPr>
          <p:cNvPr id="26" name="Imagen 25" descr="Imagen que contiene Icono&#10;&#10;El contenido generado por IA puede ser incorrecto.">
            <a:extLst>
              <a:ext uri="{FF2B5EF4-FFF2-40B4-BE49-F238E27FC236}">
                <a16:creationId xmlns:a16="http://schemas.microsoft.com/office/drawing/2014/main" id="{0A76C881-19D3-89A2-A668-3AD20D103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667" y="3330667"/>
            <a:ext cx="447315" cy="447315"/>
          </a:xfrm>
          <a:prstGeom prst="rect">
            <a:avLst/>
          </a:prstGeom>
        </p:spPr>
      </p:pic>
      <p:pic>
        <p:nvPicPr>
          <p:cNvPr id="27" name="Imagen 26" descr="Imagen que contiene Icono&#10;&#10;El contenido generado por IA puede ser incorrecto.">
            <a:extLst>
              <a:ext uri="{FF2B5EF4-FFF2-40B4-BE49-F238E27FC236}">
                <a16:creationId xmlns:a16="http://schemas.microsoft.com/office/drawing/2014/main" id="{3C6CDFD2-5288-8610-5EE9-9AD386B01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687" y="1158197"/>
            <a:ext cx="447315" cy="447315"/>
          </a:xfrm>
          <a:prstGeom prst="rect">
            <a:avLst/>
          </a:prstGeom>
        </p:spPr>
      </p:pic>
      <p:pic>
        <p:nvPicPr>
          <p:cNvPr id="30" name="Imagen 29" descr="Imagen que contiene Icono&#10;&#10;El contenido generado por IA puede ser incorrecto.">
            <a:extLst>
              <a:ext uri="{FF2B5EF4-FFF2-40B4-BE49-F238E27FC236}">
                <a16:creationId xmlns:a16="http://schemas.microsoft.com/office/drawing/2014/main" id="{44BBD3FB-E44B-6426-FDB3-7E070CCAD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876" y="1187091"/>
            <a:ext cx="447315" cy="447315"/>
          </a:xfrm>
          <a:prstGeom prst="rect">
            <a:avLst/>
          </a:prstGeom>
        </p:spPr>
      </p:pic>
      <p:pic>
        <p:nvPicPr>
          <p:cNvPr id="31" name="Imagen 30" descr="Imagen que contiene Icono&#10;&#10;El contenido generado por IA puede ser incorrecto.">
            <a:extLst>
              <a:ext uri="{FF2B5EF4-FFF2-40B4-BE49-F238E27FC236}">
                <a16:creationId xmlns:a16="http://schemas.microsoft.com/office/drawing/2014/main" id="{DB244047-4479-3E62-40F4-12D97AA19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681" y="3396077"/>
            <a:ext cx="447315" cy="447315"/>
          </a:xfrm>
          <a:prstGeom prst="rect">
            <a:avLst/>
          </a:prstGeom>
        </p:spPr>
      </p:pic>
      <p:pic>
        <p:nvPicPr>
          <p:cNvPr id="32" name="Imagen 31" descr="Imagen que contiene Icono&#10;&#10;El contenido generado por IA puede ser incorrecto.">
            <a:extLst>
              <a:ext uri="{FF2B5EF4-FFF2-40B4-BE49-F238E27FC236}">
                <a16:creationId xmlns:a16="http://schemas.microsoft.com/office/drawing/2014/main" id="{C23EEFAC-1198-6FF2-5166-B884C2598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448" y="1172165"/>
            <a:ext cx="447315" cy="447315"/>
          </a:xfrm>
          <a:prstGeom prst="rect">
            <a:avLst/>
          </a:prstGeom>
        </p:spPr>
      </p:pic>
      <p:pic>
        <p:nvPicPr>
          <p:cNvPr id="33" name="Imagen 32" descr="Imagen que contiene Icono&#10;&#10;El contenido generado por IA puede ser incorrecto.">
            <a:extLst>
              <a:ext uri="{FF2B5EF4-FFF2-40B4-BE49-F238E27FC236}">
                <a16:creationId xmlns:a16="http://schemas.microsoft.com/office/drawing/2014/main" id="{0932BA6D-7988-4892-BE1A-8FAB099FE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18" y="4019651"/>
            <a:ext cx="447315" cy="447315"/>
          </a:xfrm>
          <a:prstGeom prst="rect">
            <a:avLst/>
          </a:prstGeom>
        </p:spPr>
      </p:pic>
      <p:pic>
        <p:nvPicPr>
          <p:cNvPr id="34" name="Imagen 33" descr="Imagen que contiene Icono&#10;&#10;El contenido generado por IA puede ser incorrecto.">
            <a:extLst>
              <a:ext uri="{FF2B5EF4-FFF2-40B4-BE49-F238E27FC236}">
                <a16:creationId xmlns:a16="http://schemas.microsoft.com/office/drawing/2014/main" id="{A3E27C47-9584-FB4C-B459-C83ADB37D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00" y="1605512"/>
            <a:ext cx="447315" cy="447315"/>
          </a:xfrm>
          <a:prstGeom prst="rect">
            <a:avLst/>
          </a:prstGeom>
        </p:spPr>
      </p:pic>
      <p:pic>
        <p:nvPicPr>
          <p:cNvPr id="35" name="Imagen 34" descr="Imagen que contiene Icono&#10;&#10;El contenido generado por IA puede ser incorrecto.">
            <a:extLst>
              <a:ext uri="{FF2B5EF4-FFF2-40B4-BE49-F238E27FC236}">
                <a16:creationId xmlns:a16="http://schemas.microsoft.com/office/drawing/2014/main" id="{EA672EC2-07EB-5173-43AE-12999216D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239" y="2509687"/>
            <a:ext cx="447315" cy="447315"/>
          </a:xfrm>
          <a:prstGeom prst="rect">
            <a:avLst/>
          </a:prstGeom>
        </p:spPr>
      </p:pic>
      <p:pic>
        <p:nvPicPr>
          <p:cNvPr id="36" name="Imagen 35" descr="Imagen que contiene Icono&#10;&#10;El contenido generado por IA puede ser incorrecto.">
            <a:extLst>
              <a:ext uri="{FF2B5EF4-FFF2-40B4-BE49-F238E27FC236}">
                <a16:creationId xmlns:a16="http://schemas.microsoft.com/office/drawing/2014/main" id="{B500A36E-9BEA-574A-FCF6-CFF2D4508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46" y="4102320"/>
            <a:ext cx="447315" cy="447315"/>
          </a:xfrm>
          <a:prstGeom prst="rect">
            <a:avLst/>
          </a:prstGeom>
        </p:spPr>
      </p:pic>
      <p:pic>
        <p:nvPicPr>
          <p:cNvPr id="37" name="Imagen 36" descr="Imagen que contiene Icono&#10;&#10;El contenido generado por IA puede ser incorrecto.">
            <a:extLst>
              <a:ext uri="{FF2B5EF4-FFF2-40B4-BE49-F238E27FC236}">
                <a16:creationId xmlns:a16="http://schemas.microsoft.com/office/drawing/2014/main" id="{BDAD480E-B05C-A5B5-974D-D877E2FAC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239" y="4002426"/>
            <a:ext cx="447315" cy="4473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6EB700-C87B-4890-B170-40BFF05DB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97" name="PlaceHolder 1"/>
          <p:cNvSpPr>
            <a:spLocks noGrp="1"/>
          </p:cNvSpPr>
          <p:nvPr>
            <p:ph type="title"/>
          </p:nvPr>
        </p:nvSpPr>
        <p:spPr>
          <a:xfrm>
            <a:off x="1294637" y="874204"/>
            <a:ext cx="6211826" cy="1066320"/>
          </a:xfrm>
          <a:prstGeom prst="rect">
            <a:avLst/>
          </a:prstGeom>
          <a:noFill/>
          <a:ln w="0">
            <a:noFill/>
          </a:ln>
        </p:spPr>
        <p:txBody>
          <a:bodyPr lIns="91440" tIns="91440" rIns="91440" bIns="91440" anchor="b">
            <a:normAutofit/>
          </a:bodyPr>
          <a:lstStyle/>
          <a:p>
            <a:pPr indent="0" algn="r">
              <a:lnSpc>
                <a:spcPct val="115000"/>
              </a:lnSpc>
              <a:buNone/>
              <a:tabLst>
                <a:tab pos="0" algn="l"/>
              </a:tabLst>
            </a:pPr>
            <a:r>
              <a:rPr lang="fr-FR" sz="4000" b="0" u="none" strike="noStrike" dirty="0" err="1">
                <a:solidFill>
                  <a:schemeClr val="dk1"/>
                </a:solidFill>
                <a:effectLst/>
                <a:uFillTx/>
                <a:latin typeface="Rethink Sans"/>
              </a:rPr>
              <a:t>Conclusi</a:t>
            </a:r>
            <a:r>
              <a:rPr lang="fr-FR" sz="4000" dirty="0" err="1">
                <a:solidFill>
                  <a:schemeClr val="dk1"/>
                </a:solidFill>
                <a:latin typeface="Rethink Sans"/>
              </a:rPr>
              <a:t>ón</a:t>
            </a:r>
            <a:r>
              <a:rPr lang="fr-FR" sz="4000" dirty="0">
                <a:solidFill>
                  <a:schemeClr val="dk1"/>
                </a:solidFill>
                <a:latin typeface="Rethink Sans"/>
              </a:rPr>
              <a:t> y </a:t>
            </a:r>
            <a:r>
              <a:rPr lang="fr-FR" sz="4000" dirty="0" err="1">
                <a:solidFill>
                  <a:schemeClr val="dk1"/>
                </a:solidFill>
                <a:latin typeface="Rethink Sans"/>
              </a:rPr>
              <a:t>Aprendizajes</a:t>
            </a:r>
            <a:endParaRPr lang="fr-FR" sz="4000" b="0" u="none" strike="noStrike" dirty="0">
              <a:solidFill>
                <a:schemeClr val="dk1"/>
              </a:solidFill>
              <a:effectLst/>
              <a:uFillTx/>
              <a:latin typeface="Rethink Sans"/>
            </a:endParaRPr>
          </a:p>
        </p:txBody>
      </p:sp>
      <p:sp>
        <p:nvSpPr>
          <p:cNvPr id="99" name="PlaceHolder 3"/>
          <p:cNvSpPr>
            <a:spLocks noGrp="1"/>
          </p:cNvSpPr>
          <p:nvPr>
            <p:ph type="subTitle"/>
          </p:nvPr>
        </p:nvSpPr>
        <p:spPr>
          <a:xfrm>
            <a:off x="1294637" y="2215872"/>
            <a:ext cx="6554725" cy="2926955"/>
          </a:xfrm>
          <a:prstGeom prst="rect">
            <a:avLst/>
          </a:prstGeom>
          <a:noFill/>
          <a:ln w="0">
            <a:noFill/>
          </a:ln>
        </p:spPr>
        <p:txBody>
          <a:bodyPr wrap="square" lIns="91440" tIns="91440" rIns="91440" bIns="91440" anchor="t">
            <a:spAutoFit/>
          </a:bodyPr>
          <a:lstStyle/>
          <a:p>
            <a:r>
              <a:rPr lang="es-ES" sz="1800" dirty="0">
                <a:latin typeface="Rethink Sans"/>
              </a:rPr>
              <a:t>Este proyecto nos ha permitido no solo aplicar y mejorar nuestros conocimientos técnicos en Python, como el uso de la librería </a:t>
            </a:r>
            <a:r>
              <a:rPr lang="es-ES" sz="1800" dirty="0" err="1">
                <a:latin typeface="Rethink Sans"/>
              </a:rPr>
              <a:t>Pygame</a:t>
            </a:r>
            <a:r>
              <a:rPr lang="es-ES" sz="1800" dirty="0">
                <a:latin typeface="Rethink Sans"/>
              </a:rPr>
              <a:t>, la integración de imágenes de internet o una comprensión más profunda de la herencia; sino que, sobre todo, ha sido fundamental para desarrollar nuestra capacidad de adaptación y trabajo en equipo.</a:t>
            </a:r>
          </a:p>
          <a:p>
            <a:r>
              <a:rPr lang="es-ES" sz="1800" dirty="0">
                <a:latin typeface="Rethink Sans"/>
              </a:rPr>
              <a:t>Hemos afrontado el reto de coordinarnos eficazmente entre todos, lo cual ha requerido un esfuerzo considerable. Además, ante los diversos problemas que surgieron durante el desarrollo del código, hemos sabido hacerles frente de forma colaborativa, y encontrando soluciones para seguir adelante y completar nuestros objetivos."</a:t>
            </a:r>
          </a:p>
        </p:txBody>
      </p:sp>
      <p:cxnSp>
        <p:nvCxnSpPr>
          <p:cNvPr id="100" name="Google Shape;192;p29"/>
          <p:cNvCxnSpPr>
            <a:cxnSpLocks/>
          </p:cNvCxnSpPr>
          <p:nvPr/>
        </p:nvCxnSpPr>
        <p:spPr>
          <a:xfrm>
            <a:off x="2302329" y="1940524"/>
            <a:ext cx="4972050" cy="0"/>
          </a:xfrm>
          <a:prstGeom prst="straightConnector1">
            <a:avLst/>
          </a:prstGeom>
          <a:ln w="9525">
            <a:solidFill>
              <a:srgbClr val="FFFFFF"/>
            </a:solidFill>
            <a:roun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A310FB5-0F84-39E5-1B6B-85DE099D0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2" name="Título 1">
            <a:extLst>
              <a:ext uri="{FF2B5EF4-FFF2-40B4-BE49-F238E27FC236}">
                <a16:creationId xmlns:a16="http://schemas.microsoft.com/office/drawing/2014/main" id="{DF89CD4B-6C8C-75C1-5937-AF7F8FEC3655}"/>
              </a:ext>
            </a:extLst>
          </p:cNvPr>
          <p:cNvSpPr>
            <a:spLocks noGrp="1"/>
          </p:cNvSpPr>
          <p:nvPr>
            <p:ph type="title"/>
          </p:nvPr>
        </p:nvSpPr>
        <p:spPr>
          <a:xfrm>
            <a:off x="1858449" y="2237014"/>
            <a:ext cx="5015520" cy="1064520"/>
          </a:xfrm>
        </p:spPr>
        <p:txBody>
          <a:bodyPr/>
          <a:lstStyle/>
          <a:p>
            <a:r>
              <a:rPr lang="es-ES" dirty="0">
                <a:latin typeface="Rethink Sans"/>
              </a:rPr>
              <a:t>FIN</a:t>
            </a:r>
          </a:p>
        </p:txBody>
      </p:sp>
      <p:pic>
        <p:nvPicPr>
          <p:cNvPr id="7" name="Imagen 6">
            <a:extLst>
              <a:ext uri="{FF2B5EF4-FFF2-40B4-BE49-F238E27FC236}">
                <a16:creationId xmlns:a16="http://schemas.microsoft.com/office/drawing/2014/main" id="{E35DFAE6-804F-9ECE-D34C-73570AEC2F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883" y="1779813"/>
            <a:ext cx="959040" cy="1355271"/>
          </a:xfrm>
          <a:prstGeom prst="rect">
            <a:avLst/>
          </a:prstGeom>
        </p:spPr>
      </p:pic>
      <p:pic>
        <p:nvPicPr>
          <p:cNvPr id="8" name="Imagen 7">
            <a:extLst>
              <a:ext uri="{FF2B5EF4-FFF2-40B4-BE49-F238E27FC236}">
                <a16:creationId xmlns:a16="http://schemas.microsoft.com/office/drawing/2014/main" id="{47E30518-6C2D-19C7-E228-1082E9614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199" y="1857042"/>
            <a:ext cx="959040" cy="1355271"/>
          </a:xfrm>
          <a:prstGeom prst="rect">
            <a:avLst/>
          </a:prstGeom>
        </p:spPr>
      </p:pic>
      <p:pic>
        <p:nvPicPr>
          <p:cNvPr id="9" name="Imagen 8">
            <a:extLst>
              <a:ext uri="{FF2B5EF4-FFF2-40B4-BE49-F238E27FC236}">
                <a16:creationId xmlns:a16="http://schemas.microsoft.com/office/drawing/2014/main" id="{61FA1A23-F447-9D83-8F53-2C19005FF5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693" y="1812131"/>
            <a:ext cx="959040" cy="1355271"/>
          </a:xfrm>
          <a:prstGeom prst="rect">
            <a:avLst/>
          </a:prstGeom>
        </p:spPr>
      </p:pic>
      <p:pic>
        <p:nvPicPr>
          <p:cNvPr id="10" name="Imagen 9">
            <a:extLst>
              <a:ext uri="{FF2B5EF4-FFF2-40B4-BE49-F238E27FC236}">
                <a16:creationId xmlns:a16="http://schemas.microsoft.com/office/drawing/2014/main" id="{1CF842BB-5C8D-9D37-24C3-1FD673FAD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49" y="1812131"/>
            <a:ext cx="959040" cy="1355271"/>
          </a:xfrm>
          <a:prstGeom prst="rect">
            <a:avLst/>
          </a:prstGeom>
        </p:spPr>
      </p:pic>
      <p:pic>
        <p:nvPicPr>
          <p:cNvPr id="11" name="Imagen 10" descr="Un dibujo de un perro&#10;&#10;El contenido generado por IA puede ser incorrecto.">
            <a:extLst>
              <a:ext uri="{FF2B5EF4-FFF2-40B4-BE49-F238E27FC236}">
                <a16:creationId xmlns:a16="http://schemas.microsoft.com/office/drawing/2014/main" id="{A81EE5BD-7BE4-A870-52BA-7B4C5CCD36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5377" y="-4288"/>
            <a:ext cx="3647723" cy="2074852"/>
          </a:xfrm>
          <a:prstGeom prst="rect">
            <a:avLst/>
          </a:prstGeom>
        </p:spPr>
      </p:pic>
      <p:pic>
        <p:nvPicPr>
          <p:cNvPr id="13" name="Imagen 12" descr="Imagen que contiene Icono&#10;&#10;El contenido generado por IA puede ser incorrecto.">
            <a:extLst>
              <a:ext uri="{FF2B5EF4-FFF2-40B4-BE49-F238E27FC236}">
                <a16:creationId xmlns:a16="http://schemas.microsoft.com/office/drawing/2014/main" id="{BA3632C1-43A0-A82E-0259-04D39D92F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8299" y="3000467"/>
            <a:ext cx="849238" cy="849238"/>
          </a:xfrm>
          <a:prstGeom prst="rect">
            <a:avLst/>
          </a:prstGeom>
        </p:spPr>
      </p:pic>
      <p:pic>
        <p:nvPicPr>
          <p:cNvPr id="14" name="Imagen 13" descr="Imagen que contiene Icono&#10;&#10;El contenido generado por IA puede ser incorrecto.">
            <a:extLst>
              <a:ext uri="{FF2B5EF4-FFF2-40B4-BE49-F238E27FC236}">
                <a16:creationId xmlns:a16="http://schemas.microsoft.com/office/drawing/2014/main" id="{508662CC-4BF9-0532-532F-AA8354C0C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1532" y="3000467"/>
            <a:ext cx="849238" cy="849238"/>
          </a:xfrm>
          <a:prstGeom prst="rect">
            <a:avLst/>
          </a:prstGeom>
        </p:spPr>
      </p:pic>
      <p:pic>
        <p:nvPicPr>
          <p:cNvPr id="15" name="Imagen 14" descr="Imagen que contiene Icono&#10;&#10;El contenido generado por IA puede ser incorrecto.">
            <a:extLst>
              <a:ext uri="{FF2B5EF4-FFF2-40B4-BE49-F238E27FC236}">
                <a16:creationId xmlns:a16="http://schemas.microsoft.com/office/drawing/2014/main" id="{40FF3DF2-0FCE-57C7-EAA5-B8FEDF48C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987" y="3000467"/>
            <a:ext cx="849238" cy="849238"/>
          </a:xfrm>
          <a:prstGeom prst="rect">
            <a:avLst/>
          </a:prstGeom>
        </p:spPr>
      </p:pic>
      <p:pic>
        <p:nvPicPr>
          <p:cNvPr id="16" name="Imagen 15" descr="Imagen que contiene Icono&#10;&#10;El contenido generado por IA puede ser incorrecto.">
            <a:extLst>
              <a:ext uri="{FF2B5EF4-FFF2-40B4-BE49-F238E27FC236}">
                <a16:creationId xmlns:a16="http://schemas.microsoft.com/office/drawing/2014/main" id="{B93354CD-9514-A4CC-D10C-DE4A35C0D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719" y="3008264"/>
            <a:ext cx="849238" cy="849238"/>
          </a:xfrm>
          <a:prstGeom prst="rect">
            <a:avLst/>
          </a:prstGeom>
        </p:spPr>
      </p:pic>
      <p:pic>
        <p:nvPicPr>
          <p:cNvPr id="17" name="Imagen 16" descr="Imagen que contiene Icono&#10;&#10;El contenido generado por IA puede ser incorrecto.">
            <a:extLst>
              <a:ext uri="{FF2B5EF4-FFF2-40B4-BE49-F238E27FC236}">
                <a16:creationId xmlns:a16="http://schemas.microsoft.com/office/drawing/2014/main" id="{0DAD6F6E-5494-E7A8-9906-EAF777FC1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844" y="3000467"/>
            <a:ext cx="849238" cy="849238"/>
          </a:xfrm>
          <a:prstGeom prst="rect">
            <a:avLst/>
          </a:prstGeom>
        </p:spPr>
      </p:pic>
      <p:pic>
        <p:nvPicPr>
          <p:cNvPr id="21" name="Imagen 20" descr="Un dibujo de una persona&#10;&#10;El contenido generado por IA puede ser incorrecto.">
            <a:extLst>
              <a:ext uri="{FF2B5EF4-FFF2-40B4-BE49-F238E27FC236}">
                <a16:creationId xmlns:a16="http://schemas.microsoft.com/office/drawing/2014/main" id="{E4913453-F75D-CC93-03B5-1B63BBC8F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659" y="3348273"/>
            <a:ext cx="1264885" cy="1264885"/>
          </a:xfrm>
          <a:prstGeom prst="rect">
            <a:avLst/>
          </a:prstGeom>
        </p:spPr>
      </p:pic>
      <p:pic>
        <p:nvPicPr>
          <p:cNvPr id="19" name="Imagen 18" descr="Un dibujo de un personaje animado&#10;&#10;El contenido generado por IA puede ser incorrecto.">
            <a:extLst>
              <a:ext uri="{FF2B5EF4-FFF2-40B4-BE49-F238E27FC236}">
                <a16:creationId xmlns:a16="http://schemas.microsoft.com/office/drawing/2014/main" id="{EAD73F53-2ACF-1073-D0AB-74826ECE4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610" y="3869294"/>
            <a:ext cx="812985" cy="812985"/>
          </a:xfrm>
          <a:prstGeom prst="rect">
            <a:avLst/>
          </a:prstGeom>
        </p:spPr>
      </p:pic>
    </p:spTree>
    <p:extLst>
      <p:ext uri="{BB962C8B-B14F-4D97-AF65-F5344CB8AC3E}">
        <p14:creationId xmlns:p14="http://schemas.microsoft.com/office/powerpoint/2010/main" val="329720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42A69B-2A31-D5FB-C195-966A39F48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5"/>
            <a:ext cx="9144000" cy="5142155"/>
          </a:xfrm>
          <a:prstGeom prst="rect">
            <a:avLst/>
          </a:prstGeom>
        </p:spPr>
      </p:pic>
      <p:sp>
        <p:nvSpPr>
          <p:cNvPr id="52" name="PlaceHolder 1"/>
          <p:cNvSpPr>
            <a:spLocks noGrp="1"/>
          </p:cNvSpPr>
          <p:nvPr>
            <p:ph type="title"/>
          </p:nvPr>
        </p:nvSpPr>
        <p:spPr>
          <a:xfrm>
            <a:off x="228600" y="228600"/>
            <a:ext cx="3438000" cy="4447800"/>
          </a:xfrm>
          <a:prstGeom prst="rect">
            <a:avLst/>
          </a:prstGeom>
          <a:noFill/>
          <a:ln w="0">
            <a:noFill/>
          </a:ln>
        </p:spPr>
        <p:txBody>
          <a:bodyPr lIns="91440" tIns="91440" rIns="91440" bIns="91440" anchor="b">
            <a:normAutofit/>
          </a:bodyPr>
          <a:lstStyle/>
          <a:p>
            <a:pPr indent="0" algn="r">
              <a:lnSpc>
                <a:spcPct val="115000"/>
              </a:lnSpc>
              <a:buNone/>
              <a:tabLst>
                <a:tab pos="0" algn="l"/>
              </a:tabLst>
            </a:pPr>
            <a:r>
              <a:rPr lang="en-US" sz="4000" b="1" u="none" strike="noStrike" dirty="0" err="1">
                <a:solidFill>
                  <a:schemeClr val="dk1"/>
                </a:solidFill>
                <a:effectLst/>
                <a:uFillTx/>
                <a:latin typeface="Rethink Sans"/>
                <a:ea typeface="Rethink Sans"/>
              </a:rPr>
              <a:t>Introducción</a:t>
            </a:r>
            <a:endParaRPr lang="fr-FR" sz="4000" b="0" u="none" strike="noStrike" dirty="0">
              <a:solidFill>
                <a:schemeClr val="dk1"/>
              </a:solidFill>
              <a:effectLst/>
              <a:uFillTx/>
              <a:latin typeface="Arial"/>
            </a:endParaRPr>
          </a:p>
        </p:txBody>
      </p:sp>
      <p:sp>
        <p:nvSpPr>
          <p:cNvPr id="53" name="PlaceHolder 2"/>
          <p:cNvSpPr>
            <a:spLocks noGrp="1"/>
          </p:cNvSpPr>
          <p:nvPr>
            <p:ph type="subTitle"/>
          </p:nvPr>
        </p:nvSpPr>
        <p:spPr>
          <a:xfrm>
            <a:off x="4429080" y="228600"/>
            <a:ext cx="4485960" cy="4304880"/>
          </a:xfrm>
          <a:prstGeom prst="rect">
            <a:avLst/>
          </a:prstGeom>
          <a:noFill/>
          <a:ln w="0">
            <a:noFill/>
          </a:ln>
        </p:spPr>
        <p:txBody>
          <a:bodyPr lIns="91440" tIns="91440" rIns="91440" bIns="91440" anchor="b">
            <a:normAutofit/>
          </a:bodyPr>
          <a:lstStyle/>
          <a:p>
            <a:r>
              <a:rPr lang="es-ES" sz="1800" dirty="0">
                <a:latin typeface="Rethink Sans"/>
              </a:rPr>
              <a:t>Marcianitos es un juego inspirado en </a:t>
            </a:r>
            <a:r>
              <a:rPr lang="es-ES" sz="1800" dirty="0" err="1">
                <a:latin typeface="Rethink Sans"/>
              </a:rPr>
              <a:t>Space</a:t>
            </a:r>
            <a:r>
              <a:rPr lang="es-ES" sz="1800" dirty="0">
                <a:latin typeface="Rethink Sans"/>
              </a:rPr>
              <a:t> </a:t>
            </a:r>
            <a:r>
              <a:rPr lang="es-ES" sz="1800" dirty="0" err="1">
                <a:latin typeface="Rethink Sans"/>
              </a:rPr>
              <a:t>Invaders</a:t>
            </a:r>
            <a:r>
              <a:rPr lang="es-ES" sz="1800" dirty="0">
                <a:latin typeface="Rethink Sans"/>
              </a:rPr>
              <a:t>, desarrollado con Python usando un enfoque orientado a objetos. La idea de crear este juego fue un verdadero reto para nosotros, ya que creíamos que nuestros </a:t>
            </a:r>
            <a:r>
              <a:rPr lang="es-ES" sz="1800" dirty="0" err="1">
                <a:latin typeface="Rethink Sans"/>
              </a:rPr>
              <a:t>cononcimientos</a:t>
            </a:r>
            <a:r>
              <a:rPr lang="es-ES" sz="1800" dirty="0">
                <a:latin typeface="Rethink Sans"/>
              </a:rPr>
              <a:t> en programación eran muy limitados, gracias a este trabajo nos hemos dado cuenta de que con lo poco que sabemos podemos desarrolla un gran proyecto empleando tiempo y dedicación. </a:t>
            </a:r>
          </a:p>
        </p:txBody>
      </p:sp>
      <p:cxnSp>
        <p:nvCxnSpPr>
          <p:cNvPr id="54" name="Google Shape;199;p30"/>
          <p:cNvCxnSpPr/>
          <p:nvPr/>
        </p:nvCxnSpPr>
        <p:spPr>
          <a:xfrm>
            <a:off x="312840" y="4914720"/>
            <a:ext cx="8518320" cy="360"/>
          </a:xfrm>
          <a:prstGeom prst="straightConnector1">
            <a:avLst/>
          </a:prstGeom>
          <a:ln w="9525">
            <a:solidFill>
              <a:srgbClr val="FFFFFF"/>
            </a:solidFill>
            <a:round/>
          </a:ln>
        </p:spPr>
      </p:cxnSp>
      <p:pic>
        <p:nvPicPr>
          <p:cNvPr id="7" name="Imagen 6" descr="Imagen que contiene Icono&#10;&#10;El contenido generado por IA puede ser incorrecto.">
            <a:extLst>
              <a:ext uri="{FF2B5EF4-FFF2-40B4-BE49-F238E27FC236}">
                <a16:creationId xmlns:a16="http://schemas.microsoft.com/office/drawing/2014/main" id="{EBAE1EFA-10A1-55A7-36B0-7B708717C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55" y="622707"/>
            <a:ext cx="447315" cy="447315"/>
          </a:xfrm>
          <a:prstGeom prst="rect">
            <a:avLst/>
          </a:prstGeom>
        </p:spPr>
      </p:pic>
      <p:pic>
        <p:nvPicPr>
          <p:cNvPr id="8" name="Imagen 7" descr="Imagen que contiene Icono&#10;&#10;El contenido generado por IA puede ser incorrecto.">
            <a:extLst>
              <a:ext uri="{FF2B5EF4-FFF2-40B4-BE49-F238E27FC236}">
                <a16:creationId xmlns:a16="http://schemas.microsoft.com/office/drawing/2014/main" id="{0F222A8F-64C9-9FCF-8179-C89E2D9E2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259" y="2667813"/>
            <a:ext cx="447315" cy="447315"/>
          </a:xfrm>
          <a:prstGeom prst="rect">
            <a:avLst/>
          </a:prstGeom>
        </p:spPr>
      </p:pic>
      <p:pic>
        <p:nvPicPr>
          <p:cNvPr id="9" name="Imagen 8" descr="Imagen que contiene Icono&#10;&#10;El contenido generado por IA puede ser incorrecto.">
            <a:extLst>
              <a:ext uri="{FF2B5EF4-FFF2-40B4-BE49-F238E27FC236}">
                <a16:creationId xmlns:a16="http://schemas.microsoft.com/office/drawing/2014/main" id="{75C757DB-7CE9-C188-7C00-26A28DDD5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048" y="659227"/>
            <a:ext cx="447315" cy="447315"/>
          </a:xfrm>
          <a:prstGeom prst="rect">
            <a:avLst/>
          </a:prstGeom>
        </p:spPr>
      </p:pic>
      <p:pic>
        <p:nvPicPr>
          <p:cNvPr id="10" name="Imagen 9" descr="Imagen que contiene Icono&#10;&#10;El contenido generado por IA puede ser incorrecto.">
            <a:extLst>
              <a:ext uri="{FF2B5EF4-FFF2-40B4-BE49-F238E27FC236}">
                <a16:creationId xmlns:a16="http://schemas.microsoft.com/office/drawing/2014/main" id="{6E48774E-93DF-8682-B815-4087E46ED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08" y="2107941"/>
            <a:ext cx="447315" cy="447315"/>
          </a:xfrm>
          <a:prstGeom prst="rect">
            <a:avLst/>
          </a:prstGeom>
        </p:spPr>
      </p:pic>
      <p:pic>
        <p:nvPicPr>
          <p:cNvPr id="11" name="Imagen 10" descr="Imagen que contiene Icono&#10;&#10;El contenido generado por IA puede ser incorrecto.">
            <a:extLst>
              <a:ext uri="{FF2B5EF4-FFF2-40B4-BE49-F238E27FC236}">
                <a16:creationId xmlns:a16="http://schemas.microsoft.com/office/drawing/2014/main" id="{46DF68DE-1C6F-A78F-EDBD-931CC2423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808" y="2010717"/>
            <a:ext cx="447315" cy="447315"/>
          </a:xfrm>
          <a:prstGeom prst="rect">
            <a:avLst/>
          </a:prstGeom>
        </p:spPr>
      </p:pic>
      <p:pic>
        <p:nvPicPr>
          <p:cNvPr id="12" name="Imagen 11" descr="Imagen que contiene Icono&#10;&#10;El contenido generado por IA puede ser incorrecto.">
            <a:extLst>
              <a:ext uri="{FF2B5EF4-FFF2-40B4-BE49-F238E27FC236}">
                <a16:creationId xmlns:a16="http://schemas.microsoft.com/office/drawing/2014/main" id="{0C0BAC59-025A-DEB8-98F7-4854AC125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73" y="1177800"/>
            <a:ext cx="447315" cy="447315"/>
          </a:xfrm>
          <a:prstGeom prst="rect">
            <a:avLst/>
          </a:prstGeom>
        </p:spPr>
      </p:pic>
      <p:pic>
        <p:nvPicPr>
          <p:cNvPr id="13" name="Imagen 12" descr="Imagen que contiene Icono&#10;&#10;El contenido generado por IA puede ser incorrecto.">
            <a:extLst>
              <a:ext uri="{FF2B5EF4-FFF2-40B4-BE49-F238E27FC236}">
                <a16:creationId xmlns:a16="http://schemas.microsoft.com/office/drawing/2014/main" id="{5CFB604F-6B9B-EAA8-7028-0D707D63F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73" y="2733223"/>
            <a:ext cx="447315" cy="447315"/>
          </a:xfrm>
          <a:prstGeom prst="rect">
            <a:avLst/>
          </a:prstGeom>
        </p:spPr>
      </p:pic>
      <p:pic>
        <p:nvPicPr>
          <p:cNvPr id="14" name="Imagen 13" descr="Imagen que contiene Icono&#10;&#10;El contenido generado por IA puede ser incorrecto.">
            <a:extLst>
              <a:ext uri="{FF2B5EF4-FFF2-40B4-BE49-F238E27FC236}">
                <a16:creationId xmlns:a16="http://schemas.microsoft.com/office/drawing/2014/main" id="{36E99F53-F1D0-D381-A69B-E128ABFC0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809" y="673195"/>
            <a:ext cx="447315" cy="447315"/>
          </a:xfrm>
          <a:prstGeom prst="rect">
            <a:avLst/>
          </a:prstGeom>
        </p:spPr>
      </p:pic>
      <p:pic>
        <p:nvPicPr>
          <p:cNvPr id="15" name="Imagen 14" descr="Imagen que contiene Icono&#10;&#10;El contenido generado por IA puede ser incorrecto.">
            <a:extLst>
              <a:ext uri="{FF2B5EF4-FFF2-40B4-BE49-F238E27FC236}">
                <a16:creationId xmlns:a16="http://schemas.microsoft.com/office/drawing/2014/main" id="{43D9C68C-D9BC-3462-9039-26ACA407D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010" y="3356797"/>
            <a:ext cx="447315" cy="447315"/>
          </a:xfrm>
          <a:prstGeom prst="rect">
            <a:avLst/>
          </a:prstGeom>
        </p:spPr>
      </p:pic>
      <p:pic>
        <p:nvPicPr>
          <p:cNvPr id="16" name="Imagen 15" descr="Imagen que contiene Icono&#10;&#10;El contenido generado por IA puede ser incorrecto.">
            <a:extLst>
              <a:ext uri="{FF2B5EF4-FFF2-40B4-BE49-F238E27FC236}">
                <a16:creationId xmlns:a16="http://schemas.microsoft.com/office/drawing/2014/main" id="{24D15017-47C3-713A-689B-99A7390BB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261" y="1106542"/>
            <a:ext cx="447315" cy="447315"/>
          </a:xfrm>
          <a:prstGeom prst="rect">
            <a:avLst/>
          </a:prstGeom>
        </p:spPr>
      </p:pic>
      <p:pic>
        <p:nvPicPr>
          <p:cNvPr id="17" name="Imagen 16" descr="Imagen que contiene Icono&#10;&#10;El contenido generado por IA puede ser incorrecto.">
            <a:extLst>
              <a:ext uri="{FF2B5EF4-FFF2-40B4-BE49-F238E27FC236}">
                <a16:creationId xmlns:a16="http://schemas.microsoft.com/office/drawing/2014/main" id="{3F01BC6E-49E2-6B24-E474-885D013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754" y="730485"/>
            <a:ext cx="447315" cy="447315"/>
          </a:xfrm>
          <a:prstGeom prst="rect">
            <a:avLst/>
          </a:prstGeom>
        </p:spPr>
      </p:pic>
      <p:pic>
        <p:nvPicPr>
          <p:cNvPr id="18" name="Imagen 17" descr="Imagen que contiene Icono&#10;&#10;El contenido generado por IA puede ser incorrecto.">
            <a:extLst>
              <a:ext uri="{FF2B5EF4-FFF2-40B4-BE49-F238E27FC236}">
                <a16:creationId xmlns:a16="http://schemas.microsoft.com/office/drawing/2014/main" id="{36DB4BD6-6A40-108B-806C-A9A2C0473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38" y="1106542"/>
            <a:ext cx="447315" cy="447315"/>
          </a:xfrm>
          <a:prstGeom prst="rect">
            <a:avLst/>
          </a:prstGeom>
        </p:spPr>
      </p:pic>
      <p:pic>
        <p:nvPicPr>
          <p:cNvPr id="19" name="Imagen 18" descr="Imagen que contiene Icono&#10;&#10;El contenido generado por IA puede ser incorrecto.">
            <a:extLst>
              <a:ext uri="{FF2B5EF4-FFF2-40B4-BE49-F238E27FC236}">
                <a16:creationId xmlns:a16="http://schemas.microsoft.com/office/drawing/2014/main" id="{58530E84-166F-F61A-48D9-A7DE1644B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460" y="659228"/>
            <a:ext cx="447315" cy="447315"/>
          </a:xfrm>
          <a:prstGeom prst="rect">
            <a:avLst/>
          </a:prstGeom>
        </p:spPr>
      </p:pic>
      <p:pic>
        <p:nvPicPr>
          <p:cNvPr id="20" name="Imagen 19" descr="Imagen que contiene Icono&#10;&#10;El contenido generado por IA puede ser incorrecto.">
            <a:extLst>
              <a:ext uri="{FF2B5EF4-FFF2-40B4-BE49-F238E27FC236}">
                <a16:creationId xmlns:a16="http://schemas.microsoft.com/office/drawing/2014/main" id="{95433CF3-70F8-0562-CBAA-14207AD87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260" y="659228"/>
            <a:ext cx="447315" cy="447315"/>
          </a:xfrm>
          <a:prstGeom prst="rect">
            <a:avLst/>
          </a:prstGeom>
        </p:spPr>
      </p:pic>
      <p:pic>
        <p:nvPicPr>
          <p:cNvPr id="21" name="Imagen 20" descr="Imagen que contiene Icono&#10;&#10;El contenido generado por IA puede ser incorrecto.">
            <a:extLst>
              <a:ext uri="{FF2B5EF4-FFF2-40B4-BE49-F238E27FC236}">
                <a16:creationId xmlns:a16="http://schemas.microsoft.com/office/drawing/2014/main" id="{9EDC51DA-D5A6-0814-A5F6-DCFF75C5E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79" y="1070022"/>
            <a:ext cx="447315" cy="447315"/>
          </a:xfrm>
          <a:prstGeom prst="rect">
            <a:avLst/>
          </a:prstGeom>
        </p:spPr>
      </p:pic>
      <p:pic>
        <p:nvPicPr>
          <p:cNvPr id="22" name="Imagen 21" descr="Imagen que contiene Icono&#10;&#10;El contenido generado por IA puede ser incorrecto.">
            <a:extLst>
              <a:ext uri="{FF2B5EF4-FFF2-40B4-BE49-F238E27FC236}">
                <a16:creationId xmlns:a16="http://schemas.microsoft.com/office/drawing/2014/main" id="{35E84E4B-7A29-0146-D0AE-0D594189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660" y="1070021"/>
            <a:ext cx="447315" cy="447315"/>
          </a:xfrm>
          <a:prstGeom prst="rect">
            <a:avLst/>
          </a:prstGeom>
        </p:spPr>
      </p:pic>
      <p:pic>
        <p:nvPicPr>
          <p:cNvPr id="23" name="Imagen 22" descr="Imagen que contiene Icono&#10;&#10;El contenido generado por IA puede ser incorrecto.">
            <a:extLst>
              <a:ext uri="{FF2B5EF4-FFF2-40B4-BE49-F238E27FC236}">
                <a16:creationId xmlns:a16="http://schemas.microsoft.com/office/drawing/2014/main" id="{7D5612E8-7710-E28A-322B-77282F82C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600" y="2010717"/>
            <a:ext cx="447315" cy="447315"/>
          </a:xfrm>
          <a:prstGeom prst="rect">
            <a:avLst/>
          </a:prstGeom>
        </p:spPr>
      </p:pic>
      <p:pic>
        <p:nvPicPr>
          <p:cNvPr id="24" name="Imagen 23" descr="Imagen que contiene Icono&#10;&#10;El contenido generado por IA puede ser incorrecto.">
            <a:extLst>
              <a:ext uri="{FF2B5EF4-FFF2-40B4-BE49-F238E27FC236}">
                <a16:creationId xmlns:a16="http://schemas.microsoft.com/office/drawing/2014/main" id="{31253C26-2EB6-878E-BC86-D90EEA38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38" y="3439466"/>
            <a:ext cx="447315" cy="447315"/>
          </a:xfrm>
          <a:prstGeom prst="rect">
            <a:avLst/>
          </a:prstGeom>
        </p:spPr>
      </p:pic>
      <p:pic>
        <p:nvPicPr>
          <p:cNvPr id="25" name="Imagen 24" descr="Imagen que contiene Icono&#10;&#10;El contenido generado por IA puede ser incorrecto.">
            <a:extLst>
              <a:ext uri="{FF2B5EF4-FFF2-40B4-BE49-F238E27FC236}">
                <a16:creationId xmlns:a16="http://schemas.microsoft.com/office/drawing/2014/main" id="{C4F7F1AC-9E78-00C6-1314-AC5C1657C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831" y="3339572"/>
            <a:ext cx="447315" cy="447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EB0F7-C250-8A15-9892-B00E554CF7DD}"/>
            </a:ext>
          </a:extLst>
        </p:cNvPr>
        <p:cNvGrpSpPr/>
        <p:nvPr/>
      </p:nvGrpSpPr>
      <p:grpSpPr>
        <a:xfrm>
          <a:off x="0" y="0"/>
          <a:ext cx="0" cy="0"/>
          <a:chOff x="0" y="0"/>
          <a:chExt cx="0" cy="0"/>
        </a:xfrm>
      </p:grpSpPr>
      <p:pic>
        <p:nvPicPr>
          <p:cNvPr id="22" name="Imagen 21">
            <a:extLst>
              <a:ext uri="{FF2B5EF4-FFF2-40B4-BE49-F238E27FC236}">
                <a16:creationId xmlns:a16="http://schemas.microsoft.com/office/drawing/2014/main" id="{611BEC07-06B2-59AC-D1A5-39C629AB8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5" name="Título 4">
            <a:extLst>
              <a:ext uri="{FF2B5EF4-FFF2-40B4-BE49-F238E27FC236}">
                <a16:creationId xmlns:a16="http://schemas.microsoft.com/office/drawing/2014/main" id="{E697F015-F287-06BA-3A0B-F8D61CB2C214}"/>
              </a:ext>
            </a:extLst>
          </p:cNvPr>
          <p:cNvSpPr>
            <a:spLocks noGrp="1"/>
          </p:cNvSpPr>
          <p:nvPr>
            <p:ph type="title"/>
          </p:nvPr>
        </p:nvSpPr>
        <p:spPr>
          <a:xfrm>
            <a:off x="534432" y="1943744"/>
            <a:ext cx="3154424" cy="1064520"/>
          </a:xfrm>
        </p:spPr>
        <p:txBody>
          <a:bodyPr/>
          <a:lstStyle/>
          <a:p>
            <a:r>
              <a:rPr lang="es-ES" dirty="0" err="1"/>
              <a:t>ReadME</a:t>
            </a:r>
            <a:endParaRPr lang="es-ES" dirty="0"/>
          </a:p>
        </p:txBody>
      </p:sp>
      <p:pic>
        <p:nvPicPr>
          <p:cNvPr id="2" name="Imagen 1">
            <a:extLst>
              <a:ext uri="{FF2B5EF4-FFF2-40B4-BE49-F238E27FC236}">
                <a16:creationId xmlns:a16="http://schemas.microsoft.com/office/drawing/2014/main" id="{189AC85C-51C2-3FB9-14CF-0E03F055F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883" y="1779813"/>
            <a:ext cx="959040" cy="1355271"/>
          </a:xfrm>
          <a:prstGeom prst="rect">
            <a:avLst/>
          </a:prstGeom>
        </p:spPr>
      </p:pic>
      <p:pic>
        <p:nvPicPr>
          <p:cNvPr id="3" name="Imagen 2">
            <a:extLst>
              <a:ext uri="{FF2B5EF4-FFF2-40B4-BE49-F238E27FC236}">
                <a16:creationId xmlns:a16="http://schemas.microsoft.com/office/drawing/2014/main" id="{411B646E-5F1B-01A7-2CA0-9F585E998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199" y="1857042"/>
            <a:ext cx="959040" cy="1355271"/>
          </a:xfrm>
          <a:prstGeom prst="rect">
            <a:avLst/>
          </a:prstGeom>
        </p:spPr>
      </p:pic>
      <p:pic>
        <p:nvPicPr>
          <p:cNvPr id="4" name="Imagen 3">
            <a:extLst>
              <a:ext uri="{FF2B5EF4-FFF2-40B4-BE49-F238E27FC236}">
                <a16:creationId xmlns:a16="http://schemas.microsoft.com/office/drawing/2014/main" id="{4D945734-6067-2624-912D-E36D0D3D2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693" y="1812131"/>
            <a:ext cx="959040" cy="1355271"/>
          </a:xfrm>
          <a:prstGeom prst="rect">
            <a:avLst/>
          </a:prstGeom>
        </p:spPr>
      </p:pic>
      <p:pic>
        <p:nvPicPr>
          <p:cNvPr id="6" name="Imagen 5">
            <a:extLst>
              <a:ext uri="{FF2B5EF4-FFF2-40B4-BE49-F238E27FC236}">
                <a16:creationId xmlns:a16="http://schemas.microsoft.com/office/drawing/2014/main" id="{D3AAF65C-BF4B-0F46-19EC-5F1E2669CA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49" y="1812131"/>
            <a:ext cx="959040" cy="1355271"/>
          </a:xfrm>
          <a:prstGeom prst="rect">
            <a:avLst/>
          </a:prstGeom>
        </p:spPr>
      </p:pic>
      <p:pic>
        <p:nvPicPr>
          <p:cNvPr id="7" name="Imagen 6" descr="Un dibujo de un perro&#10;&#10;El contenido generado por IA puede ser incorrecto.">
            <a:extLst>
              <a:ext uri="{FF2B5EF4-FFF2-40B4-BE49-F238E27FC236}">
                <a16:creationId xmlns:a16="http://schemas.microsoft.com/office/drawing/2014/main" id="{16691569-41D2-0A42-4019-E70B2FA37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5377" y="-4288"/>
            <a:ext cx="3647723" cy="2074852"/>
          </a:xfrm>
          <a:prstGeom prst="rect">
            <a:avLst/>
          </a:prstGeom>
        </p:spPr>
      </p:pic>
      <p:pic>
        <p:nvPicPr>
          <p:cNvPr id="8" name="Imagen 7" descr="Imagen que contiene Icono&#10;&#10;El contenido generado por IA puede ser incorrecto.">
            <a:extLst>
              <a:ext uri="{FF2B5EF4-FFF2-40B4-BE49-F238E27FC236}">
                <a16:creationId xmlns:a16="http://schemas.microsoft.com/office/drawing/2014/main" id="{B68CC000-E015-10C0-20FC-B1CAA3409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8299" y="3000467"/>
            <a:ext cx="849238" cy="849238"/>
          </a:xfrm>
          <a:prstGeom prst="rect">
            <a:avLst/>
          </a:prstGeom>
        </p:spPr>
      </p:pic>
      <p:pic>
        <p:nvPicPr>
          <p:cNvPr id="9" name="Imagen 8" descr="Imagen que contiene Icono&#10;&#10;El contenido generado por IA puede ser incorrecto.">
            <a:extLst>
              <a:ext uri="{FF2B5EF4-FFF2-40B4-BE49-F238E27FC236}">
                <a16:creationId xmlns:a16="http://schemas.microsoft.com/office/drawing/2014/main" id="{EAC43129-1428-8A2F-0C20-534E6810D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1532" y="3000467"/>
            <a:ext cx="849238" cy="849238"/>
          </a:xfrm>
          <a:prstGeom prst="rect">
            <a:avLst/>
          </a:prstGeom>
        </p:spPr>
      </p:pic>
      <p:pic>
        <p:nvPicPr>
          <p:cNvPr id="10" name="Imagen 9" descr="Imagen que contiene Icono&#10;&#10;El contenido generado por IA puede ser incorrecto.">
            <a:extLst>
              <a:ext uri="{FF2B5EF4-FFF2-40B4-BE49-F238E27FC236}">
                <a16:creationId xmlns:a16="http://schemas.microsoft.com/office/drawing/2014/main" id="{FF8A5000-4200-F92A-86EF-C2D7DEB42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987" y="3000467"/>
            <a:ext cx="849238" cy="849238"/>
          </a:xfrm>
          <a:prstGeom prst="rect">
            <a:avLst/>
          </a:prstGeom>
        </p:spPr>
      </p:pic>
      <p:pic>
        <p:nvPicPr>
          <p:cNvPr id="11" name="Imagen 10" descr="Imagen que contiene Icono&#10;&#10;El contenido generado por IA puede ser incorrecto.">
            <a:extLst>
              <a:ext uri="{FF2B5EF4-FFF2-40B4-BE49-F238E27FC236}">
                <a16:creationId xmlns:a16="http://schemas.microsoft.com/office/drawing/2014/main" id="{953F644E-E63B-FF5D-30CA-E8541448A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719" y="3008264"/>
            <a:ext cx="849238" cy="849238"/>
          </a:xfrm>
          <a:prstGeom prst="rect">
            <a:avLst/>
          </a:prstGeom>
        </p:spPr>
      </p:pic>
      <p:pic>
        <p:nvPicPr>
          <p:cNvPr id="12" name="Imagen 11" descr="Imagen que contiene Icono&#10;&#10;El contenido generado por IA puede ser incorrecto.">
            <a:extLst>
              <a:ext uri="{FF2B5EF4-FFF2-40B4-BE49-F238E27FC236}">
                <a16:creationId xmlns:a16="http://schemas.microsoft.com/office/drawing/2014/main" id="{CB97EB7F-BDFA-2484-1544-188AE9AF1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844" y="3000467"/>
            <a:ext cx="849238" cy="849238"/>
          </a:xfrm>
          <a:prstGeom prst="rect">
            <a:avLst/>
          </a:prstGeom>
        </p:spPr>
      </p:pic>
      <p:pic>
        <p:nvPicPr>
          <p:cNvPr id="13" name="Imagen 12" descr="Un dibujo de una persona&#10;&#10;El contenido generado por IA puede ser incorrecto.">
            <a:extLst>
              <a:ext uri="{FF2B5EF4-FFF2-40B4-BE49-F238E27FC236}">
                <a16:creationId xmlns:a16="http://schemas.microsoft.com/office/drawing/2014/main" id="{87794B5F-710B-2039-2D2A-082BB99DC0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659" y="3348273"/>
            <a:ext cx="1264885" cy="1264885"/>
          </a:xfrm>
          <a:prstGeom prst="rect">
            <a:avLst/>
          </a:prstGeom>
        </p:spPr>
      </p:pic>
      <p:pic>
        <p:nvPicPr>
          <p:cNvPr id="14" name="Imagen 13" descr="Un dibujo de un personaje animado&#10;&#10;El contenido generado por IA puede ser incorrecto.">
            <a:extLst>
              <a:ext uri="{FF2B5EF4-FFF2-40B4-BE49-F238E27FC236}">
                <a16:creationId xmlns:a16="http://schemas.microsoft.com/office/drawing/2014/main" id="{1B4110EF-2288-348D-B03C-C89F4A4AE6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610" y="3869294"/>
            <a:ext cx="812985" cy="812985"/>
          </a:xfrm>
          <a:prstGeom prst="rect">
            <a:avLst/>
          </a:prstGeom>
        </p:spPr>
      </p:pic>
    </p:spTree>
    <p:extLst>
      <p:ext uri="{BB962C8B-B14F-4D97-AF65-F5344CB8AC3E}">
        <p14:creationId xmlns:p14="http://schemas.microsoft.com/office/powerpoint/2010/main" val="199542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E021-6840-72A1-2E59-8BD9FEAF6539}"/>
            </a:ext>
          </a:extLst>
        </p:cNvPr>
        <p:cNvGrpSpPr/>
        <p:nvPr/>
      </p:nvGrpSpPr>
      <p:grpSpPr>
        <a:xfrm>
          <a:off x="0" y="0"/>
          <a:ext cx="0" cy="0"/>
          <a:chOff x="0" y="0"/>
          <a:chExt cx="0" cy="0"/>
        </a:xfrm>
      </p:grpSpPr>
      <p:pic>
        <p:nvPicPr>
          <p:cNvPr id="22" name="Imagen 21">
            <a:extLst>
              <a:ext uri="{FF2B5EF4-FFF2-40B4-BE49-F238E27FC236}">
                <a16:creationId xmlns:a16="http://schemas.microsoft.com/office/drawing/2014/main" id="{BB342999-449E-D287-FC7C-200F97895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5" name="Título 4">
            <a:extLst>
              <a:ext uri="{FF2B5EF4-FFF2-40B4-BE49-F238E27FC236}">
                <a16:creationId xmlns:a16="http://schemas.microsoft.com/office/drawing/2014/main" id="{DDF25C99-149B-4106-3C22-21553095CEA7}"/>
              </a:ext>
            </a:extLst>
          </p:cNvPr>
          <p:cNvSpPr>
            <a:spLocks noGrp="1"/>
          </p:cNvSpPr>
          <p:nvPr>
            <p:ph type="title"/>
          </p:nvPr>
        </p:nvSpPr>
        <p:spPr>
          <a:xfrm>
            <a:off x="351680" y="2039489"/>
            <a:ext cx="3332326" cy="1064520"/>
          </a:xfrm>
        </p:spPr>
        <p:txBody>
          <a:bodyPr/>
          <a:lstStyle/>
          <a:p>
            <a:r>
              <a:rPr lang="es-ES" dirty="0"/>
              <a:t>Explicación general de código</a:t>
            </a:r>
          </a:p>
        </p:txBody>
      </p:sp>
      <p:pic>
        <p:nvPicPr>
          <p:cNvPr id="18" name="Imagen 17">
            <a:extLst>
              <a:ext uri="{FF2B5EF4-FFF2-40B4-BE49-F238E27FC236}">
                <a16:creationId xmlns:a16="http://schemas.microsoft.com/office/drawing/2014/main" id="{12AC823B-E851-4CBB-C272-FE4BD65D36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506" y="1784101"/>
            <a:ext cx="959040" cy="1355271"/>
          </a:xfrm>
          <a:prstGeom prst="rect">
            <a:avLst/>
          </a:prstGeom>
        </p:spPr>
      </p:pic>
      <p:pic>
        <p:nvPicPr>
          <p:cNvPr id="19" name="Imagen 18">
            <a:extLst>
              <a:ext uri="{FF2B5EF4-FFF2-40B4-BE49-F238E27FC236}">
                <a16:creationId xmlns:a16="http://schemas.microsoft.com/office/drawing/2014/main" id="{6D8210CD-B1C3-1119-5A7B-3821659C8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822" y="1861330"/>
            <a:ext cx="959040" cy="1355271"/>
          </a:xfrm>
          <a:prstGeom prst="rect">
            <a:avLst/>
          </a:prstGeom>
        </p:spPr>
      </p:pic>
      <p:pic>
        <p:nvPicPr>
          <p:cNvPr id="20" name="Imagen 19">
            <a:extLst>
              <a:ext uri="{FF2B5EF4-FFF2-40B4-BE49-F238E27FC236}">
                <a16:creationId xmlns:a16="http://schemas.microsoft.com/office/drawing/2014/main" id="{39DF52AF-485A-223F-1AB0-F16F924ED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316" y="1816419"/>
            <a:ext cx="959040" cy="1355271"/>
          </a:xfrm>
          <a:prstGeom prst="rect">
            <a:avLst/>
          </a:prstGeom>
        </p:spPr>
      </p:pic>
      <p:pic>
        <p:nvPicPr>
          <p:cNvPr id="21" name="Imagen 20">
            <a:extLst>
              <a:ext uri="{FF2B5EF4-FFF2-40B4-BE49-F238E27FC236}">
                <a16:creationId xmlns:a16="http://schemas.microsoft.com/office/drawing/2014/main" id="{7D6F2C28-4B2D-B47A-90DB-E86EB6D5A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6972" y="1816419"/>
            <a:ext cx="959040" cy="1355271"/>
          </a:xfrm>
          <a:prstGeom prst="rect">
            <a:avLst/>
          </a:prstGeom>
        </p:spPr>
      </p:pic>
      <p:pic>
        <p:nvPicPr>
          <p:cNvPr id="23" name="Imagen 22" descr="Un dibujo de un perro&#10;&#10;El contenido generado por IA puede ser incorrecto.">
            <a:extLst>
              <a:ext uri="{FF2B5EF4-FFF2-40B4-BE49-F238E27FC236}">
                <a16:creationId xmlns:a16="http://schemas.microsoft.com/office/drawing/2014/main" id="{E298E146-F5F6-A698-5A7C-8D351CC952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0"/>
            <a:ext cx="3647723" cy="2074852"/>
          </a:xfrm>
          <a:prstGeom prst="rect">
            <a:avLst/>
          </a:prstGeom>
        </p:spPr>
      </p:pic>
      <p:pic>
        <p:nvPicPr>
          <p:cNvPr id="24" name="Imagen 23" descr="Imagen que contiene Icono&#10;&#10;El contenido generado por IA puede ser incorrecto.">
            <a:extLst>
              <a:ext uri="{FF2B5EF4-FFF2-40B4-BE49-F238E27FC236}">
                <a16:creationId xmlns:a16="http://schemas.microsoft.com/office/drawing/2014/main" id="{01649CDB-D310-959C-B859-F03ABB7CA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922" y="3004755"/>
            <a:ext cx="849238" cy="849238"/>
          </a:xfrm>
          <a:prstGeom prst="rect">
            <a:avLst/>
          </a:prstGeom>
        </p:spPr>
      </p:pic>
      <p:pic>
        <p:nvPicPr>
          <p:cNvPr id="36" name="Imagen 35" descr="Imagen que contiene Icono&#10;&#10;El contenido generado por IA puede ser incorrecto.">
            <a:extLst>
              <a:ext uri="{FF2B5EF4-FFF2-40B4-BE49-F238E27FC236}">
                <a16:creationId xmlns:a16="http://schemas.microsoft.com/office/drawing/2014/main" id="{50338339-4DA6-2FA9-A40D-6873C43E9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8155" y="3004755"/>
            <a:ext cx="849238" cy="849238"/>
          </a:xfrm>
          <a:prstGeom prst="rect">
            <a:avLst/>
          </a:prstGeom>
        </p:spPr>
      </p:pic>
      <p:pic>
        <p:nvPicPr>
          <p:cNvPr id="37" name="Imagen 36" descr="Imagen que contiene Icono&#10;&#10;El contenido generado por IA puede ser incorrecto.">
            <a:extLst>
              <a:ext uri="{FF2B5EF4-FFF2-40B4-BE49-F238E27FC236}">
                <a16:creationId xmlns:a16="http://schemas.microsoft.com/office/drawing/2014/main" id="{7AFC2E73-59B0-C7E1-D840-F85DF3B49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5610" y="3004755"/>
            <a:ext cx="849238" cy="849238"/>
          </a:xfrm>
          <a:prstGeom prst="rect">
            <a:avLst/>
          </a:prstGeom>
        </p:spPr>
      </p:pic>
      <p:pic>
        <p:nvPicPr>
          <p:cNvPr id="38" name="Imagen 37" descr="Imagen que contiene Icono&#10;&#10;El contenido generado por IA puede ser incorrecto.">
            <a:extLst>
              <a:ext uri="{FF2B5EF4-FFF2-40B4-BE49-F238E27FC236}">
                <a16:creationId xmlns:a16="http://schemas.microsoft.com/office/drawing/2014/main" id="{4BCB63D0-47C0-8B61-2DA6-B0F4A89D8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6342" y="3012552"/>
            <a:ext cx="849238" cy="849238"/>
          </a:xfrm>
          <a:prstGeom prst="rect">
            <a:avLst/>
          </a:prstGeom>
        </p:spPr>
      </p:pic>
      <p:pic>
        <p:nvPicPr>
          <p:cNvPr id="39" name="Imagen 38" descr="Imagen que contiene Icono&#10;&#10;El contenido generado por IA puede ser incorrecto.">
            <a:extLst>
              <a:ext uri="{FF2B5EF4-FFF2-40B4-BE49-F238E27FC236}">
                <a16:creationId xmlns:a16="http://schemas.microsoft.com/office/drawing/2014/main" id="{D57B80EF-9A8A-5913-54E3-506BABD98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467" y="3004755"/>
            <a:ext cx="849238" cy="849238"/>
          </a:xfrm>
          <a:prstGeom prst="rect">
            <a:avLst/>
          </a:prstGeom>
        </p:spPr>
      </p:pic>
      <p:pic>
        <p:nvPicPr>
          <p:cNvPr id="40" name="Imagen 39" descr="Un dibujo de una persona&#10;&#10;El contenido generado por IA puede ser incorrecto.">
            <a:extLst>
              <a:ext uri="{FF2B5EF4-FFF2-40B4-BE49-F238E27FC236}">
                <a16:creationId xmlns:a16="http://schemas.microsoft.com/office/drawing/2014/main" id="{E7A3C5DB-A14A-D373-C93F-311AD7067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5282" y="3352561"/>
            <a:ext cx="1264885" cy="1264885"/>
          </a:xfrm>
          <a:prstGeom prst="rect">
            <a:avLst/>
          </a:prstGeom>
        </p:spPr>
      </p:pic>
      <p:pic>
        <p:nvPicPr>
          <p:cNvPr id="41" name="Imagen 40" descr="Un dibujo de un personaje animado&#10;&#10;El contenido generado por IA puede ser incorrecto.">
            <a:extLst>
              <a:ext uri="{FF2B5EF4-FFF2-40B4-BE49-F238E27FC236}">
                <a16:creationId xmlns:a16="http://schemas.microsoft.com/office/drawing/2014/main" id="{C31885CD-9958-6CB2-BD5E-918671927C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1233" y="3873582"/>
            <a:ext cx="812985" cy="812985"/>
          </a:xfrm>
          <a:prstGeom prst="rect">
            <a:avLst/>
          </a:prstGeom>
        </p:spPr>
      </p:pic>
    </p:spTree>
    <p:extLst>
      <p:ext uri="{BB962C8B-B14F-4D97-AF65-F5344CB8AC3E}">
        <p14:creationId xmlns:p14="http://schemas.microsoft.com/office/powerpoint/2010/main" val="2433131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7CA89C-1A4C-85A6-3A1B-3240F75DA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65" name="PlaceHolder 1"/>
          <p:cNvSpPr>
            <a:spLocks noGrp="1"/>
          </p:cNvSpPr>
          <p:nvPr>
            <p:ph type="title"/>
          </p:nvPr>
        </p:nvSpPr>
        <p:spPr>
          <a:xfrm>
            <a:off x="266940" y="164700"/>
            <a:ext cx="8686440" cy="571320"/>
          </a:xfrm>
          <a:prstGeom prst="rect">
            <a:avLst/>
          </a:prstGeom>
          <a:noFill/>
          <a:ln w="0">
            <a:noFill/>
          </a:ln>
        </p:spPr>
        <p:txBody>
          <a:bodyPr lIns="91440" tIns="91440" rIns="91440" bIns="91440" anchor="t">
            <a:noAutofit/>
          </a:bodyPr>
          <a:lstStyle/>
          <a:p>
            <a:pPr indent="0" algn="r">
              <a:lnSpc>
                <a:spcPct val="115000"/>
              </a:lnSpc>
              <a:buNone/>
              <a:tabLst>
                <a:tab pos="0" algn="l"/>
              </a:tabLst>
            </a:pPr>
            <a:r>
              <a:rPr lang="en-US" sz="4000" b="1" dirty="0" err="1">
                <a:solidFill>
                  <a:schemeClr val="dk1"/>
                </a:solidFill>
                <a:latin typeface="Rethink Sans"/>
                <a:ea typeface="Rethink Sans"/>
              </a:rPr>
              <a:t>I</a:t>
            </a:r>
            <a:r>
              <a:rPr lang="en-US" sz="4000" b="1" u="none" strike="noStrike" dirty="0" err="1">
                <a:solidFill>
                  <a:schemeClr val="dk1"/>
                </a:solidFill>
                <a:effectLst/>
                <a:uFillTx/>
                <a:latin typeface="Rethink Sans"/>
                <a:ea typeface="Rethink Sans"/>
              </a:rPr>
              <a:t>ntegración</a:t>
            </a:r>
            <a:r>
              <a:rPr lang="en-US" sz="4000" b="1" u="none" strike="noStrike" dirty="0">
                <a:solidFill>
                  <a:schemeClr val="dk1"/>
                </a:solidFill>
                <a:effectLst/>
                <a:uFillTx/>
                <a:latin typeface="Rethink Sans"/>
                <a:ea typeface="Rethink Sans"/>
              </a:rPr>
              <a:t> de </a:t>
            </a:r>
            <a:r>
              <a:rPr lang="en-US" sz="4000" b="1" u="none" strike="noStrike" dirty="0" err="1">
                <a:solidFill>
                  <a:schemeClr val="dk1"/>
                </a:solidFill>
                <a:effectLst/>
                <a:uFillTx/>
                <a:latin typeface="Rethink Sans"/>
                <a:ea typeface="Rethink Sans"/>
              </a:rPr>
              <a:t>código</a:t>
            </a:r>
            <a:endParaRPr lang="fr-FR" sz="4000" b="0" u="none" strike="noStrike" dirty="0">
              <a:solidFill>
                <a:schemeClr val="dk1"/>
              </a:solidFill>
              <a:effectLst/>
              <a:uFillTx/>
              <a:latin typeface="Arial"/>
            </a:endParaRPr>
          </a:p>
        </p:txBody>
      </p:sp>
      <p:sp>
        <p:nvSpPr>
          <p:cNvPr id="66" name="PlaceHolder 2"/>
          <p:cNvSpPr>
            <a:spLocks noGrp="1"/>
          </p:cNvSpPr>
          <p:nvPr>
            <p:ph type="subTitle"/>
          </p:nvPr>
        </p:nvSpPr>
        <p:spPr>
          <a:xfrm>
            <a:off x="4610160" y="1400040"/>
            <a:ext cx="3676320" cy="3514320"/>
          </a:xfrm>
          <a:prstGeom prst="rect">
            <a:avLst/>
          </a:prstGeom>
          <a:noFill/>
          <a:ln w="0">
            <a:noFill/>
          </a:ln>
        </p:spPr>
        <p:txBody>
          <a:bodyPr lIns="91440" tIns="91440" rIns="91440" bIns="91440" anchor="ctr">
            <a:noAutofit/>
          </a:bodyPr>
          <a:lstStyle/>
          <a:p>
            <a:pPr indent="0">
              <a:spcBef>
                <a:spcPct val="0"/>
              </a:spcBef>
              <a:buNone/>
              <a:tabLst>
                <a:tab pos="0" algn="l"/>
              </a:tabLst>
            </a:pPr>
            <a:r>
              <a:rPr lang="en-US" sz="1800" dirty="0">
                <a:latin typeface="Rethink Sans"/>
                <a:ea typeface="+mj-ea"/>
                <a:cs typeface="+mj-cs"/>
              </a:rPr>
              <a:t>A lo largo del </a:t>
            </a:r>
            <a:r>
              <a:rPr lang="en-US" sz="1800" dirty="0" err="1">
                <a:latin typeface="Rethink Sans"/>
                <a:ea typeface="+mj-ea"/>
                <a:cs typeface="+mj-cs"/>
              </a:rPr>
              <a:t>proyecto</a:t>
            </a:r>
            <a:r>
              <a:rPr lang="en-US" sz="1800" dirty="0">
                <a:latin typeface="Rethink Sans"/>
                <a:ea typeface="+mj-ea"/>
                <a:cs typeface="+mj-cs"/>
              </a:rPr>
              <a:t> </a:t>
            </a:r>
            <a:r>
              <a:rPr lang="en-US" sz="1800" dirty="0" err="1">
                <a:latin typeface="Rethink Sans"/>
                <a:ea typeface="+mj-ea"/>
                <a:cs typeface="+mj-cs"/>
              </a:rPr>
              <a:t>hemos</a:t>
            </a:r>
            <a:r>
              <a:rPr lang="en-US" sz="1800" dirty="0">
                <a:latin typeface="Rethink Sans"/>
                <a:ea typeface="+mj-ea"/>
                <a:cs typeface="+mj-cs"/>
              </a:rPr>
              <a:t> </a:t>
            </a:r>
            <a:r>
              <a:rPr lang="en-US" sz="1800" dirty="0" err="1">
                <a:latin typeface="Rethink Sans"/>
                <a:ea typeface="+mj-ea"/>
                <a:cs typeface="+mj-cs"/>
              </a:rPr>
              <a:t>probado</a:t>
            </a:r>
            <a:r>
              <a:rPr lang="en-US" sz="1800" dirty="0">
                <a:latin typeface="Rethink Sans"/>
                <a:ea typeface="+mj-ea"/>
                <a:cs typeface="+mj-cs"/>
              </a:rPr>
              <a:t> </a:t>
            </a:r>
            <a:r>
              <a:rPr lang="en-US" sz="1800" dirty="0" err="1">
                <a:latin typeface="Rethink Sans"/>
                <a:ea typeface="+mj-ea"/>
                <a:cs typeface="+mj-cs"/>
              </a:rPr>
              <a:t>diferentes</a:t>
            </a:r>
            <a:r>
              <a:rPr lang="en-US" sz="1800" dirty="0">
                <a:latin typeface="Rethink Sans"/>
                <a:ea typeface="+mj-ea"/>
                <a:cs typeface="+mj-cs"/>
              </a:rPr>
              <a:t> </a:t>
            </a:r>
            <a:r>
              <a:rPr lang="en-US" sz="1800" dirty="0" err="1">
                <a:latin typeface="Rethink Sans"/>
                <a:ea typeface="+mj-ea"/>
                <a:cs typeface="+mj-cs"/>
              </a:rPr>
              <a:t>formas</a:t>
            </a:r>
            <a:r>
              <a:rPr lang="en-US" sz="1800" dirty="0">
                <a:latin typeface="Rethink Sans"/>
                <a:ea typeface="+mj-ea"/>
                <a:cs typeface="+mj-cs"/>
              </a:rPr>
              <a:t> de </a:t>
            </a:r>
            <a:r>
              <a:rPr lang="en-US" sz="1800" dirty="0" err="1">
                <a:latin typeface="Rethink Sans"/>
                <a:ea typeface="+mj-ea"/>
                <a:cs typeface="+mj-cs"/>
              </a:rPr>
              <a:t>hacer</a:t>
            </a:r>
            <a:r>
              <a:rPr lang="en-US" sz="1800" dirty="0">
                <a:latin typeface="Rethink Sans"/>
                <a:ea typeface="+mj-ea"/>
                <a:cs typeface="+mj-cs"/>
              </a:rPr>
              <a:t> las </a:t>
            </a:r>
            <a:r>
              <a:rPr lang="en-US" sz="1800" dirty="0" err="1">
                <a:latin typeface="Rethink Sans"/>
                <a:ea typeface="+mj-ea"/>
                <a:cs typeface="+mj-cs"/>
              </a:rPr>
              <a:t>funcionalidades</a:t>
            </a:r>
            <a:r>
              <a:rPr lang="en-US" sz="1800" dirty="0">
                <a:latin typeface="Rethink Sans"/>
                <a:ea typeface="+mj-ea"/>
                <a:cs typeface="+mj-cs"/>
              </a:rPr>
              <a:t> del </a:t>
            </a:r>
            <a:r>
              <a:rPr lang="en-US" sz="1800" dirty="0" err="1">
                <a:latin typeface="Rethink Sans"/>
                <a:ea typeface="+mj-ea"/>
                <a:cs typeface="+mj-cs"/>
              </a:rPr>
              <a:t>programa</a:t>
            </a:r>
            <a:r>
              <a:rPr lang="en-US" sz="1800" dirty="0">
                <a:latin typeface="Rethink Sans"/>
                <a:ea typeface="+mj-ea"/>
                <a:cs typeface="+mj-cs"/>
              </a:rPr>
              <a:t>, </a:t>
            </a:r>
            <a:r>
              <a:rPr lang="en-US" sz="1800" dirty="0" err="1">
                <a:latin typeface="Rethink Sans"/>
                <a:ea typeface="+mj-ea"/>
                <a:cs typeface="+mj-cs"/>
              </a:rPr>
              <a:t>perfeccionandolo</a:t>
            </a:r>
            <a:r>
              <a:rPr lang="en-US" sz="1800" dirty="0">
                <a:latin typeface="Rethink Sans"/>
                <a:ea typeface="+mj-ea"/>
                <a:cs typeface="+mj-cs"/>
              </a:rPr>
              <a:t> a base de </a:t>
            </a:r>
            <a:r>
              <a:rPr lang="en-US" sz="1800" dirty="0" err="1">
                <a:latin typeface="Rethink Sans"/>
                <a:ea typeface="+mj-ea"/>
                <a:cs typeface="+mj-cs"/>
              </a:rPr>
              <a:t>prueba</a:t>
            </a:r>
            <a:r>
              <a:rPr lang="en-US" sz="1800" dirty="0">
                <a:latin typeface="Rethink Sans"/>
                <a:ea typeface="+mj-ea"/>
                <a:cs typeface="+mj-cs"/>
              </a:rPr>
              <a:t> y error. Durante </a:t>
            </a:r>
            <a:r>
              <a:rPr lang="en-US" sz="1800" dirty="0" err="1">
                <a:latin typeface="Rethink Sans"/>
                <a:ea typeface="+mj-ea"/>
                <a:cs typeface="+mj-cs"/>
              </a:rPr>
              <a:t>este</a:t>
            </a:r>
            <a:r>
              <a:rPr lang="en-US" sz="1800" dirty="0">
                <a:latin typeface="Rethink Sans"/>
                <a:ea typeface="+mj-ea"/>
                <a:cs typeface="+mj-cs"/>
              </a:rPr>
              <a:t> </a:t>
            </a:r>
            <a:r>
              <a:rPr lang="en-US" sz="1800" dirty="0" err="1">
                <a:latin typeface="Rethink Sans"/>
                <a:ea typeface="+mj-ea"/>
                <a:cs typeface="+mj-cs"/>
              </a:rPr>
              <a:t>hemos</a:t>
            </a:r>
            <a:r>
              <a:rPr lang="en-US" sz="1800" dirty="0">
                <a:latin typeface="Rethink Sans"/>
                <a:ea typeface="+mj-ea"/>
                <a:cs typeface="+mj-cs"/>
              </a:rPr>
              <a:t> </a:t>
            </a:r>
            <a:r>
              <a:rPr lang="en-US" sz="1800" dirty="0" err="1">
                <a:latin typeface="Rethink Sans"/>
                <a:ea typeface="+mj-ea"/>
                <a:cs typeface="+mj-cs"/>
              </a:rPr>
              <a:t>tenido</a:t>
            </a:r>
            <a:r>
              <a:rPr lang="en-US" sz="1800" dirty="0">
                <a:latin typeface="Rethink Sans"/>
                <a:ea typeface="+mj-ea"/>
                <a:cs typeface="+mj-cs"/>
              </a:rPr>
              <a:t> </a:t>
            </a:r>
            <a:r>
              <a:rPr lang="en-US" sz="1800" dirty="0" err="1">
                <a:latin typeface="Rethink Sans"/>
                <a:ea typeface="+mj-ea"/>
                <a:cs typeface="+mj-cs"/>
              </a:rPr>
              <a:t>bastantes</a:t>
            </a:r>
            <a:r>
              <a:rPr lang="en-US" sz="1800" dirty="0">
                <a:latin typeface="Rethink Sans"/>
                <a:ea typeface="+mj-ea"/>
                <a:cs typeface="+mj-cs"/>
              </a:rPr>
              <a:t> </a:t>
            </a:r>
            <a:r>
              <a:rPr lang="en-US" sz="1800" dirty="0" err="1">
                <a:latin typeface="Rethink Sans"/>
                <a:ea typeface="+mj-ea"/>
                <a:cs typeface="+mj-cs"/>
              </a:rPr>
              <a:t>obstáculos</a:t>
            </a:r>
            <a:r>
              <a:rPr lang="en-US" sz="1800" dirty="0">
                <a:latin typeface="Rethink Sans"/>
                <a:ea typeface="+mj-ea"/>
                <a:cs typeface="+mj-cs"/>
              </a:rPr>
              <a:t>, </a:t>
            </a:r>
            <a:r>
              <a:rPr lang="en-US" sz="1800" dirty="0" err="1">
                <a:latin typeface="Rethink Sans"/>
                <a:ea typeface="+mj-ea"/>
                <a:cs typeface="+mj-cs"/>
              </a:rPr>
              <a:t>teniendo</a:t>
            </a:r>
            <a:r>
              <a:rPr lang="en-US" sz="1800" dirty="0">
                <a:latin typeface="Rethink Sans"/>
                <a:ea typeface="+mj-ea"/>
                <a:cs typeface="+mj-cs"/>
              </a:rPr>
              <a:t> que </a:t>
            </a:r>
            <a:r>
              <a:rPr lang="en-US" sz="1800" dirty="0" err="1">
                <a:latin typeface="Rethink Sans"/>
                <a:ea typeface="+mj-ea"/>
                <a:cs typeface="+mj-cs"/>
              </a:rPr>
              <a:t>pensar</a:t>
            </a:r>
            <a:r>
              <a:rPr lang="en-US" sz="1800" dirty="0">
                <a:latin typeface="Rethink Sans"/>
                <a:ea typeface="+mj-ea"/>
                <a:cs typeface="+mj-cs"/>
              </a:rPr>
              <a:t> y </a:t>
            </a:r>
            <a:r>
              <a:rPr lang="en-US" sz="1800" dirty="0" err="1">
                <a:latin typeface="Rethink Sans"/>
                <a:ea typeface="+mj-ea"/>
                <a:cs typeface="+mj-cs"/>
              </a:rPr>
              <a:t>corregir</a:t>
            </a:r>
            <a:r>
              <a:rPr lang="en-US" sz="1800" dirty="0">
                <a:latin typeface="Rethink Sans"/>
                <a:ea typeface="+mj-ea"/>
                <a:cs typeface="+mj-cs"/>
              </a:rPr>
              <a:t> </a:t>
            </a:r>
            <a:r>
              <a:rPr lang="en-US" sz="1800" dirty="0" err="1">
                <a:latin typeface="Rethink Sans"/>
                <a:ea typeface="+mj-ea"/>
                <a:cs typeface="+mj-cs"/>
              </a:rPr>
              <a:t>varias</a:t>
            </a:r>
            <a:r>
              <a:rPr lang="en-US" sz="1800" dirty="0">
                <a:latin typeface="Rethink Sans"/>
                <a:ea typeface="+mj-ea"/>
                <a:cs typeface="+mj-cs"/>
              </a:rPr>
              <a:t> </a:t>
            </a:r>
            <a:r>
              <a:rPr lang="en-US" sz="1800" dirty="0" err="1">
                <a:latin typeface="Rethink Sans"/>
                <a:ea typeface="+mj-ea"/>
                <a:cs typeface="+mj-cs"/>
              </a:rPr>
              <a:t>veces</a:t>
            </a:r>
            <a:r>
              <a:rPr lang="en-US" sz="1800" dirty="0">
                <a:latin typeface="Rethink Sans"/>
                <a:ea typeface="+mj-ea"/>
                <a:cs typeface="+mj-cs"/>
              </a:rPr>
              <a:t> </a:t>
            </a:r>
            <a:r>
              <a:rPr lang="en-US" sz="1800" dirty="0" err="1">
                <a:latin typeface="Rethink Sans"/>
                <a:ea typeface="+mj-ea"/>
                <a:cs typeface="+mj-cs"/>
              </a:rPr>
              <a:t>el</a:t>
            </a:r>
            <a:r>
              <a:rPr lang="en-US" sz="1800" dirty="0">
                <a:latin typeface="Rethink Sans"/>
                <a:ea typeface="+mj-ea"/>
                <a:cs typeface="+mj-cs"/>
              </a:rPr>
              <a:t> </a:t>
            </a:r>
            <a:r>
              <a:rPr lang="en-US" sz="1800" dirty="0" err="1">
                <a:latin typeface="Rethink Sans"/>
                <a:ea typeface="+mj-ea"/>
                <a:cs typeface="+mj-cs"/>
              </a:rPr>
              <a:t>codigo,lo</a:t>
            </a:r>
            <a:r>
              <a:rPr lang="en-US" sz="1800" dirty="0">
                <a:latin typeface="Rethink Sans"/>
                <a:ea typeface="+mj-ea"/>
                <a:cs typeface="+mj-cs"/>
              </a:rPr>
              <a:t> </a:t>
            </a:r>
            <a:r>
              <a:rPr lang="en-US" sz="1800" dirty="0" err="1">
                <a:latin typeface="Rethink Sans"/>
                <a:ea typeface="+mj-ea"/>
                <a:cs typeface="+mj-cs"/>
              </a:rPr>
              <a:t>cual</a:t>
            </a:r>
            <a:r>
              <a:rPr lang="en-US" sz="1800" dirty="0">
                <a:latin typeface="Rethink Sans"/>
                <a:ea typeface="+mj-ea"/>
                <a:cs typeface="+mj-cs"/>
              </a:rPr>
              <a:t> </a:t>
            </a:r>
            <a:r>
              <a:rPr lang="en-US" sz="1800" dirty="0" err="1">
                <a:latin typeface="Rethink Sans"/>
                <a:ea typeface="+mj-ea"/>
                <a:cs typeface="+mj-cs"/>
              </a:rPr>
              <a:t>nos</a:t>
            </a:r>
            <a:r>
              <a:rPr lang="en-US" sz="1800" dirty="0">
                <a:latin typeface="Rethink Sans"/>
                <a:ea typeface="+mj-ea"/>
                <a:cs typeface="+mj-cs"/>
              </a:rPr>
              <a:t> ha </a:t>
            </a:r>
            <a:r>
              <a:rPr lang="en-US" sz="1800" dirty="0" err="1">
                <a:latin typeface="Rethink Sans"/>
                <a:ea typeface="+mj-ea"/>
                <a:cs typeface="+mj-cs"/>
              </a:rPr>
              <a:t>hecho</a:t>
            </a:r>
            <a:r>
              <a:rPr lang="en-US" sz="1800" dirty="0">
                <a:latin typeface="Rethink Sans"/>
                <a:ea typeface="+mj-ea"/>
                <a:cs typeface="+mj-cs"/>
              </a:rPr>
              <a:t> </a:t>
            </a:r>
            <a:r>
              <a:rPr lang="en-US" sz="1800" dirty="0" err="1">
                <a:latin typeface="Rethink Sans"/>
                <a:ea typeface="+mj-ea"/>
                <a:cs typeface="+mj-cs"/>
              </a:rPr>
              <a:t>aprender</a:t>
            </a:r>
            <a:r>
              <a:rPr lang="en-US" sz="1800" dirty="0">
                <a:latin typeface="Rethink Sans"/>
                <a:ea typeface="+mj-ea"/>
                <a:cs typeface="+mj-cs"/>
              </a:rPr>
              <a:t> de </a:t>
            </a:r>
            <a:r>
              <a:rPr lang="en-US" sz="1800" dirty="0" err="1">
                <a:latin typeface="Rethink Sans"/>
                <a:ea typeface="+mj-ea"/>
                <a:cs typeface="+mj-cs"/>
              </a:rPr>
              <a:t>nuestros</a:t>
            </a:r>
            <a:r>
              <a:rPr lang="en-US" sz="1800" dirty="0">
                <a:latin typeface="Rethink Sans"/>
                <a:ea typeface="+mj-ea"/>
                <a:cs typeface="+mj-cs"/>
              </a:rPr>
              <a:t> </a:t>
            </a:r>
            <a:r>
              <a:rPr lang="en-US" sz="1800" dirty="0" err="1">
                <a:latin typeface="Rethink Sans"/>
                <a:ea typeface="+mj-ea"/>
                <a:cs typeface="+mj-cs"/>
              </a:rPr>
              <a:t>errores</a:t>
            </a:r>
            <a:r>
              <a:rPr lang="en-US" sz="1800" dirty="0">
                <a:latin typeface="Rethink Sans"/>
                <a:ea typeface="+mj-ea"/>
                <a:cs typeface="+mj-cs"/>
              </a:rPr>
              <a:t>.</a:t>
            </a:r>
          </a:p>
        </p:txBody>
      </p:sp>
      <p:cxnSp>
        <p:nvCxnSpPr>
          <p:cNvPr id="68" name="Google Shape;207;p31"/>
          <p:cNvCxnSpPr/>
          <p:nvPr/>
        </p:nvCxnSpPr>
        <p:spPr>
          <a:xfrm>
            <a:off x="313560" y="957240"/>
            <a:ext cx="8518680" cy="360"/>
          </a:xfrm>
          <a:prstGeom prst="straightConnector1">
            <a:avLst/>
          </a:prstGeom>
          <a:ln w="9525">
            <a:solidFill>
              <a:srgbClr val="FFFFFF"/>
            </a:solidFill>
            <a:round/>
          </a:ln>
        </p:spPr>
      </p:cxnSp>
      <p:pic>
        <p:nvPicPr>
          <p:cNvPr id="5" name="Imagen 4">
            <a:extLst>
              <a:ext uri="{FF2B5EF4-FFF2-40B4-BE49-F238E27FC236}">
                <a16:creationId xmlns:a16="http://schemas.microsoft.com/office/drawing/2014/main" id="{9B976145-DBEE-613F-F51C-BC6CAB8ED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588" y="3779767"/>
            <a:ext cx="812985" cy="812985"/>
          </a:xfrm>
          <a:prstGeom prst="rect">
            <a:avLst/>
          </a:prstGeom>
        </p:spPr>
      </p:pic>
      <p:pic>
        <p:nvPicPr>
          <p:cNvPr id="7" name="Imagen 6">
            <a:extLst>
              <a:ext uri="{FF2B5EF4-FFF2-40B4-BE49-F238E27FC236}">
                <a16:creationId xmlns:a16="http://schemas.microsoft.com/office/drawing/2014/main" id="{1F6915A9-14C2-661E-1A17-206BFAF81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587" y="1473519"/>
            <a:ext cx="812985" cy="8129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2BA858E-CA8A-CFA2-6A1D-C270526C7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69" name="PlaceHolder 1"/>
          <p:cNvSpPr>
            <a:spLocks noGrp="1"/>
          </p:cNvSpPr>
          <p:nvPr>
            <p:ph type="title"/>
          </p:nvPr>
        </p:nvSpPr>
        <p:spPr>
          <a:xfrm>
            <a:off x="3647723" y="1118507"/>
            <a:ext cx="5019480" cy="1066320"/>
          </a:xfrm>
          <a:prstGeom prst="rect">
            <a:avLst/>
          </a:prstGeom>
          <a:noFill/>
          <a:ln w="0">
            <a:noFill/>
          </a:ln>
        </p:spPr>
        <p:txBody>
          <a:bodyPr lIns="91440" tIns="91440" rIns="91440" bIns="91440" anchor="b">
            <a:normAutofit/>
          </a:bodyPr>
          <a:lstStyle/>
          <a:p>
            <a:pPr indent="0" algn="r">
              <a:lnSpc>
                <a:spcPct val="115000"/>
              </a:lnSpc>
              <a:buNone/>
              <a:tabLst>
                <a:tab pos="0" algn="l"/>
              </a:tabLst>
            </a:pPr>
            <a:r>
              <a:rPr lang="en-US" sz="4000" b="1" u="none" strike="noStrike" dirty="0" err="1">
                <a:solidFill>
                  <a:schemeClr val="dk1"/>
                </a:solidFill>
                <a:effectLst/>
                <a:uFillTx/>
                <a:latin typeface="Rethink Sans"/>
                <a:ea typeface="Rethink Sans"/>
              </a:rPr>
              <a:t>Errores</a:t>
            </a:r>
            <a:r>
              <a:rPr lang="en-US" sz="4000" b="1" u="none" strike="noStrike" dirty="0">
                <a:solidFill>
                  <a:schemeClr val="dk1"/>
                </a:solidFill>
                <a:effectLst/>
                <a:uFillTx/>
                <a:latin typeface="Rethink Sans"/>
                <a:ea typeface="Rethink Sans"/>
              </a:rPr>
              <a:t> </a:t>
            </a:r>
            <a:r>
              <a:rPr lang="en-US" sz="4000" b="1" u="none" strike="noStrike" dirty="0" err="1">
                <a:solidFill>
                  <a:schemeClr val="dk1"/>
                </a:solidFill>
                <a:effectLst/>
                <a:uFillTx/>
                <a:latin typeface="Rethink Sans"/>
                <a:ea typeface="Rethink Sans"/>
              </a:rPr>
              <a:t>principales</a:t>
            </a:r>
            <a:endParaRPr lang="fr-FR" sz="4000" b="0" u="none" strike="noStrike" dirty="0">
              <a:solidFill>
                <a:schemeClr val="dk1"/>
              </a:solidFill>
              <a:effectLst/>
              <a:uFillTx/>
              <a:latin typeface="Arial"/>
            </a:endParaRPr>
          </a:p>
        </p:txBody>
      </p:sp>
      <p:sp>
        <p:nvSpPr>
          <p:cNvPr id="71" name="PlaceHolder 3"/>
          <p:cNvSpPr>
            <a:spLocks noGrp="1"/>
          </p:cNvSpPr>
          <p:nvPr>
            <p:ph type="subTitle"/>
          </p:nvPr>
        </p:nvSpPr>
        <p:spPr>
          <a:xfrm>
            <a:off x="3647723" y="2337827"/>
            <a:ext cx="5019480" cy="1431161"/>
          </a:xfrm>
          <a:prstGeom prst="rect">
            <a:avLst/>
          </a:prstGeom>
          <a:noFill/>
          <a:ln w="0">
            <a:noFill/>
          </a:ln>
        </p:spPr>
        <p:txBody>
          <a:bodyPr lIns="91440" tIns="91440" rIns="91440" bIns="91440" anchor="t">
            <a:spAutoFit/>
          </a:bodyPr>
          <a:lstStyle/>
          <a:p>
            <a:pPr algn="ctr"/>
            <a:r>
              <a:rPr lang="es-ES" sz="1800" dirty="0">
                <a:latin typeface="Rethink Sans"/>
              </a:rPr>
              <a:t>Al realizar este juego nos han surgido varios errores que se han ido repitiendo a lo largo del proceso. Hemos recopilado algunos de los más destacables y os vamos a explicar en que consistían y como hemos logrado solucionarlos</a:t>
            </a:r>
            <a:endParaRPr lang="en-US" sz="1800" b="0" u="none" strike="noStrike" dirty="0">
              <a:solidFill>
                <a:schemeClr val="dk1"/>
              </a:solidFill>
              <a:effectLst/>
              <a:uFillTx/>
              <a:latin typeface="Rethink Sans"/>
              <a:ea typeface="Catamaran"/>
            </a:endParaRPr>
          </a:p>
        </p:txBody>
      </p:sp>
      <p:cxnSp>
        <p:nvCxnSpPr>
          <p:cNvPr id="72" name="Google Shape;192;p29"/>
          <p:cNvCxnSpPr>
            <a:cxnSpLocks/>
          </p:cNvCxnSpPr>
          <p:nvPr/>
        </p:nvCxnSpPr>
        <p:spPr>
          <a:xfrm>
            <a:off x="4849586" y="2183387"/>
            <a:ext cx="3445328" cy="1440"/>
          </a:xfrm>
          <a:prstGeom prst="straightConnector1">
            <a:avLst/>
          </a:prstGeom>
          <a:ln w="9525">
            <a:solidFill>
              <a:srgbClr val="FFFFFF"/>
            </a:solidFill>
            <a:round/>
          </a:ln>
        </p:spPr>
      </p:cxnSp>
      <p:pic>
        <p:nvPicPr>
          <p:cNvPr id="5" name="Imagen 4" descr="Un dibujo de un perro&#10;&#10;El contenido generado por IA puede ser incorrecto.">
            <a:extLst>
              <a:ext uri="{FF2B5EF4-FFF2-40B4-BE49-F238E27FC236}">
                <a16:creationId xmlns:a16="http://schemas.microsoft.com/office/drawing/2014/main" id="{4281F155-7D07-1220-3D15-A20EF38A2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28801"/>
            <a:ext cx="3647723" cy="20748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9E7A9A35-F30E-F294-992F-A3D7C49F6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2" name="Título 1">
            <a:extLst>
              <a:ext uri="{FF2B5EF4-FFF2-40B4-BE49-F238E27FC236}">
                <a16:creationId xmlns:a16="http://schemas.microsoft.com/office/drawing/2014/main" id="{F7BD96B6-06BC-8D54-673E-4793D24C0BD8}"/>
              </a:ext>
            </a:extLst>
          </p:cNvPr>
          <p:cNvSpPr>
            <a:spLocks noGrp="1"/>
          </p:cNvSpPr>
          <p:nvPr>
            <p:ph type="title"/>
          </p:nvPr>
        </p:nvSpPr>
        <p:spPr>
          <a:xfrm>
            <a:off x="661665" y="943887"/>
            <a:ext cx="6612711" cy="1064520"/>
          </a:xfrm>
        </p:spPr>
        <p:txBody>
          <a:bodyPr/>
          <a:lstStyle/>
          <a:p>
            <a:r>
              <a:rPr lang="es-ES" dirty="0">
                <a:latin typeface="Rethink Sans"/>
              </a:rPr>
              <a:t>Errores, obstáculos y mejoras</a:t>
            </a:r>
          </a:p>
        </p:txBody>
      </p:sp>
      <p:sp>
        <p:nvSpPr>
          <p:cNvPr id="4" name="Marcador de texto 3">
            <a:extLst>
              <a:ext uri="{FF2B5EF4-FFF2-40B4-BE49-F238E27FC236}">
                <a16:creationId xmlns:a16="http://schemas.microsoft.com/office/drawing/2014/main" id="{818169D9-C0D6-BDAE-CB75-7C68B37E0821}"/>
              </a:ext>
            </a:extLst>
          </p:cNvPr>
          <p:cNvSpPr>
            <a:spLocks noGrp="1"/>
          </p:cNvSpPr>
          <p:nvPr>
            <p:ph type="body"/>
          </p:nvPr>
        </p:nvSpPr>
        <p:spPr>
          <a:xfrm>
            <a:off x="596351" y="2220020"/>
            <a:ext cx="5502369" cy="2033572"/>
          </a:xfrm>
        </p:spPr>
        <p:txBody>
          <a:bodyPr>
            <a:normAutofit/>
          </a:bodyPr>
          <a:lstStyle/>
          <a:p>
            <a:pPr fontAlgn="base"/>
            <a:r>
              <a:rPr lang="es-ES" sz="1600" dirty="0">
                <a:latin typeface="Rethink Sans"/>
              </a:rPr>
              <a:t>1-Errores de inicialización</a:t>
            </a:r>
          </a:p>
          <a:p>
            <a:pPr fontAlgn="base"/>
            <a:r>
              <a:rPr lang="es-ES" sz="1600" dirty="0">
                <a:latin typeface="Rethink Sans"/>
              </a:rPr>
              <a:t>2- Errores de compilación</a:t>
            </a:r>
          </a:p>
          <a:p>
            <a:pPr fontAlgn="base"/>
            <a:r>
              <a:rPr lang="es-ES" sz="1600" dirty="0">
                <a:latin typeface="Rethink Sans"/>
              </a:rPr>
              <a:t>3-Error de rendimiento</a:t>
            </a:r>
          </a:p>
          <a:p>
            <a:pPr fontAlgn="base"/>
            <a:r>
              <a:rPr lang="es-ES" sz="1600" dirty="0">
                <a:latin typeface="Rethink Sans"/>
              </a:rPr>
              <a:t>4-Obstáculo balas BOSS</a:t>
            </a:r>
            <a:endParaRPr lang="es-ES" sz="2000" dirty="0">
              <a:latin typeface="Rethink Sans"/>
            </a:endParaRPr>
          </a:p>
          <a:p>
            <a:pPr fontAlgn="base"/>
            <a:r>
              <a:rPr lang="es-ES" sz="1600" dirty="0">
                <a:latin typeface="Rethink Sans"/>
              </a:rPr>
              <a:t>4-Mejoras a futuro</a:t>
            </a:r>
          </a:p>
        </p:txBody>
      </p:sp>
      <p:pic>
        <p:nvPicPr>
          <p:cNvPr id="25" name="Imagen 24">
            <a:extLst>
              <a:ext uri="{FF2B5EF4-FFF2-40B4-BE49-F238E27FC236}">
                <a16:creationId xmlns:a16="http://schemas.microsoft.com/office/drawing/2014/main" id="{37CD465D-F85D-FE54-4674-2E9B65255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611" y="1804307"/>
            <a:ext cx="636457" cy="899412"/>
          </a:xfrm>
          <a:prstGeom prst="rect">
            <a:avLst/>
          </a:prstGeom>
        </p:spPr>
      </p:pic>
      <p:pic>
        <p:nvPicPr>
          <p:cNvPr id="26" name="Imagen 25">
            <a:extLst>
              <a:ext uri="{FF2B5EF4-FFF2-40B4-BE49-F238E27FC236}">
                <a16:creationId xmlns:a16="http://schemas.microsoft.com/office/drawing/2014/main" id="{7F5BFBD9-C174-9885-2D56-D67AF8F83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3239" y="2620067"/>
            <a:ext cx="636457" cy="899412"/>
          </a:xfrm>
          <a:prstGeom prst="rect">
            <a:avLst/>
          </a:prstGeom>
        </p:spPr>
      </p:pic>
      <p:pic>
        <p:nvPicPr>
          <p:cNvPr id="27" name="Imagen 26">
            <a:extLst>
              <a:ext uri="{FF2B5EF4-FFF2-40B4-BE49-F238E27FC236}">
                <a16:creationId xmlns:a16="http://schemas.microsoft.com/office/drawing/2014/main" id="{6E9BC14F-CD1F-1268-4FF8-1D1F740DD7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7927" y="1881536"/>
            <a:ext cx="636457" cy="899412"/>
          </a:xfrm>
          <a:prstGeom prst="rect">
            <a:avLst/>
          </a:prstGeom>
        </p:spPr>
      </p:pic>
      <p:pic>
        <p:nvPicPr>
          <p:cNvPr id="28" name="Imagen 27">
            <a:extLst>
              <a:ext uri="{FF2B5EF4-FFF2-40B4-BE49-F238E27FC236}">
                <a16:creationId xmlns:a16="http://schemas.microsoft.com/office/drawing/2014/main" id="{F365ED07-C23C-7752-BC54-F8684D05E3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2421" y="1836625"/>
            <a:ext cx="636457" cy="899412"/>
          </a:xfrm>
          <a:prstGeom prst="rect">
            <a:avLst/>
          </a:prstGeom>
        </p:spPr>
      </p:pic>
      <p:pic>
        <p:nvPicPr>
          <p:cNvPr id="29" name="Imagen 28">
            <a:extLst>
              <a:ext uri="{FF2B5EF4-FFF2-40B4-BE49-F238E27FC236}">
                <a16:creationId xmlns:a16="http://schemas.microsoft.com/office/drawing/2014/main" id="{F9EE67CD-0F24-43E8-9EC7-6CAA20D4A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8077" y="1836625"/>
            <a:ext cx="636457" cy="899412"/>
          </a:xfrm>
          <a:prstGeom prst="rect">
            <a:avLst/>
          </a:prstGeom>
        </p:spPr>
      </p:pic>
      <p:pic>
        <p:nvPicPr>
          <p:cNvPr id="30" name="Imagen 29">
            <a:extLst>
              <a:ext uri="{FF2B5EF4-FFF2-40B4-BE49-F238E27FC236}">
                <a16:creationId xmlns:a16="http://schemas.microsoft.com/office/drawing/2014/main" id="{35C7117C-D61B-5FEC-5E74-CBC03A80B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0249" y="2559171"/>
            <a:ext cx="636457" cy="899412"/>
          </a:xfrm>
          <a:prstGeom prst="rect">
            <a:avLst/>
          </a:prstGeom>
        </p:spPr>
      </p:pic>
      <p:pic>
        <p:nvPicPr>
          <p:cNvPr id="31" name="Imagen 30">
            <a:extLst>
              <a:ext uri="{FF2B5EF4-FFF2-40B4-BE49-F238E27FC236}">
                <a16:creationId xmlns:a16="http://schemas.microsoft.com/office/drawing/2014/main" id="{5DAD6997-8A67-994C-AC8E-0625FC1187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733" y="2575156"/>
            <a:ext cx="636457" cy="899412"/>
          </a:xfrm>
          <a:prstGeom prst="rect">
            <a:avLst/>
          </a:prstGeom>
        </p:spPr>
      </p:pic>
      <p:pic>
        <p:nvPicPr>
          <p:cNvPr id="32" name="Imagen 31">
            <a:extLst>
              <a:ext uri="{FF2B5EF4-FFF2-40B4-BE49-F238E27FC236}">
                <a16:creationId xmlns:a16="http://schemas.microsoft.com/office/drawing/2014/main" id="{71581C34-94D7-44CC-07C7-5E93D0567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7910" y="3367094"/>
            <a:ext cx="636457" cy="899412"/>
          </a:xfrm>
          <a:prstGeom prst="rect">
            <a:avLst/>
          </a:prstGeom>
        </p:spPr>
      </p:pic>
      <p:pic>
        <p:nvPicPr>
          <p:cNvPr id="33" name="Imagen 32">
            <a:extLst>
              <a:ext uri="{FF2B5EF4-FFF2-40B4-BE49-F238E27FC236}">
                <a16:creationId xmlns:a16="http://schemas.microsoft.com/office/drawing/2014/main" id="{3435C005-9547-4AE7-9DB2-8B3812B43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4226" y="3444323"/>
            <a:ext cx="636457" cy="899412"/>
          </a:xfrm>
          <a:prstGeom prst="rect">
            <a:avLst/>
          </a:prstGeom>
        </p:spPr>
      </p:pic>
      <p:pic>
        <p:nvPicPr>
          <p:cNvPr id="34" name="Imagen 33">
            <a:extLst>
              <a:ext uri="{FF2B5EF4-FFF2-40B4-BE49-F238E27FC236}">
                <a16:creationId xmlns:a16="http://schemas.microsoft.com/office/drawing/2014/main" id="{03918FAE-32CB-CCE3-2D95-F693A96DC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8720" y="3399412"/>
            <a:ext cx="636457" cy="899412"/>
          </a:xfrm>
          <a:prstGeom prst="rect">
            <a:avLst/>
          </a:prstGeom>
        </p:spPr>
      </p:pic>
      <p:pic>
        <p:nvPicPr>
          <p:cNvPr id="35" name="Imagen 34">
            <a:extLst>
              <a:ext uri="{FF2B5EF4-FFF2-40B4-BE49-F238E27FC236}">
                <a16:creationId xmlns:a16="http://schemas.microsoft.com/office/drawing/2014/main" id="{6E556AAA-1143-A19D-C1E5-56A0AE2EE0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376" y="3399412"/>
            <a:ext cx="636457" cy="899412"/>
          </a:xfrm>
          <a:prstGeom prst="rect">
            <a:avLst/>
          </a:prstGeom>
        </p:spPr>
      </p:pic>
    </p:spTree>
    <p:extLst>
      <p:ext uri="{BB962C8B-B14F-4D97-AF65-F5344CB8AC3E}">
        <p14:creationId xmlns:p14="http://schemas.microsoft.com/office/powerpoint/2010/main" val="85931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5669FB-2E15-83E0-6140-6B8419C07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
            <a:ext cx="9144000" cy="5142155"/>
          </a:xfrm>
          <a:prstGeom prst="rect">
            <a:avLst/>
          </a:prstGeom>
        </p:spPr>
      </p:pic>
      <p:sp>
        <p:nvSpPr>
          <p:cNvPr id="2" name="Título 1">
            <a:extLst>
              <a:ext uri="{FF2B5EF4-FFF2-40B4-BE49-F238E27FC236}">
                <a16:creationId xmlns:a16="http://schemas.microsoft.com/office/drawing/2014/main" id="{ADB61B7E-2B42-A0C3-A9A9-FBC6DD333565}"/>
              </a:ext>
            </a:extLst>
          </p:cNvPr>
          <p:cNvSpPr>
            <a:spLocks noGrp="1"/>
          </p:cNvSpPr>
          <p:nvPr>
            <p:ph type="title"/>
          </p:nvPr>
        </p:nvSpPr>
        <p:spPr/>
        <p:txBody>
          <a:bodyPr/>
          <a:lstStyle/>
          <a:p>
            <a:endParaRPr lang="es-ES" dirty="0"/>
          </a:p>
        </p:txBody>
      </p:sp>
      <p:pic>
        <p:nvPicPr>
          <p:cNvPr id="3" name="Imagen 2" descr="Diagrama&#10;&#10;El contenido generado por IA puede ser incorrecto.">
            <a:extLst>
              <a:ext uri="{FF2B5EF4-FFF2-40B4-BE49-F238E27FC236}">
                <a16:creationId xmlns:a16="http://schemas.microsoft.com/office/drawing/2014/main" id="{249B33F9-9281-62D0-DDAD-5F3BC1423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4" y="0"/>
            <a:ext cx="7153833" cy="5143499"/>
          </a:xfrm>
          <a:prstGeom prst="rect">
            <a:avLst/>
          </a:prstGeom>
        </p:spPr>
      </p:pic>
      <p:sp>
        <p:nvSpPr>
          <p:cNvPr id="4" name="CuadroTexto 3">
            <a:extLst>
              <a:ext uri="{FF2B5EF4-FFF2-40B4-BE49-F238E27FC236}">
                <a16:creationId xmlns:a16="http://schemas.microsoft.com/office/drawing/2014/main" id="{ED423CE8-1E34-5268-2D5C-7F73A442F8B3}"/>
              </a:ext>
            </a:extLst>
          </p:cNvPr>
          <p:cNvSpPr txBox="1"/>
          <p:nvPr/>
        </p:nvSpPr>
        <p:spPr>
          <a:xfrm>
            <a:off x="7112564" y="2248583"/>
            <a:ext cx="1745927" cy="646331"/>
          </a:xfrm>
          <a:prstGeom prst="rect">
            <a:avLst/>
          </a:prstGeom>
          <a:noFill/>
        </p:spPr>
        <p:txBody>
          <a:bodyPr wrap="none" rtlCol="0">
            <a:spAutoFit/>
          </a:bodyPr>
          <a:lstStyle/>
          <a:p>
            <a:r>
              <a:rPr lang="es-ES" dirty="0">
                <a:latin typeface="Rethink Sans"/>
              </a:rPr>
              <a:t>Primer </a:t>
            </a:r>
          </a:p>
          <a:p>
            <a:r>
              <a:rPr lang="es-ES" dirty="0">
                <a:latin typeface="Rethink Sans"/>
              </a:rPr>
              <a:t>DIAGRAMA UML</a:t>
            </a:r>
          </a:p>
        </p:txBody>
      </p:sp>
    </p:spTree>
    <p:extLst>
      <p:ext uri="{BB962C8B-B14F-4D97-AF65-F5344CB8AC3E}">
        <p14:creationId xmlns:p14="http://schemas.microsoft.com/office/powerpoint/2010/main" val="849663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D60AA-1AD6-676B-20C7-22F65B0673C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2BC1B48-C1EB-D79F-2167-C8A4B9C79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4" y="-52427"/>
            <a:ext cx="9342433" cy="5205025"/>
          </a:xfrm>
          <a:prstGeom prst="rect">
            <a:avLst/>
          </a:prstGeom>
        </p:spPr>
      </p:pic>
      <p:pic>
        <p:nvPicPr>
          <p:cNvPr id="4" name="Imagen 3" descr="Diagrama&#10;&#10;El contenido generado por IA puede ser incorrecto.">
            <a:extLst>
              <a:ext uri="{FF2B5EF4-FFF2-40B4-BE49-F238E27FC236}">
                <a16:creationId xmlns:a16="http://schemas.microsoft.com/office/drawing/2014/main" id="{2B5569A5-6302-7C9F-5A53-1D037A442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3" y="-52427"/>
            <a:ext cx="9342432" cy="5400034"/>
          </a:xfrm>
          <a:prstGeom prst="rect">
            <a:avLst/>
          </a:prstGeom>
        </p:spPr>
      </p:pic>
      <p:sp>
        <p:nvSpPr>
          <p:cNvPr id="5" name="CuadroTexto 4">
            <a:extLst>
              <a:ext uri="{FF2B5EF4-FFF2-40B4-BE49-F238E27FC236}">
                <a16:creationId xmlns:a16="http://schemas.microsoft.com/office/drawing/2014/main" id="{CCC1AA30-A996-EB96-0FD2-64CE092A91AA}"/>
              </a:ext>
            </a:extLst>
          </p:cNvPr>
          <p:cNvSpPr txBox="1"/>
          <p:nvPr/>
        </p:nvSpPr>
        <p:spPr>
          <a:xfrm>
            <a:off x="6449785" y="318535"/>
            <a:ext cx="2253343" cy="646331"/>
          </a:xfrm>
          <a:prstGeom prst="rect">
            <a:avLst/>
          </a:prstGeom>
          <a:noFill/>
        </p:spPr>
        <p:txBody>
          <a:bodyPr wrap="square" rtlCol="0">
            <a:spAutoFit/>
          </a:bodyPr>
          <a:lstStyle/>
          <a:p>
            <a:r>
              <a:rPr lang="es-ES" dirty="0">
                <a:latin typeface="Rethink Sans"/>
              </a:rPr>
              <a:t>DIAGRAMA UML</a:t>
            </a:r>
          </a:p>
          <a:p>
            <a:r>
              <a:rPr lang="es-ES" dirty="0">
                <a:latin typeface="Rethink Sans"/>
              </a:rPr>
              <a:t>        FINAL</a:t>
            </a:r>
          </a:p>
        </p:txBody>
      </p:sp>
    </p:spTree>
    <p:extLst>
      <p:ext uri="{BB962C8B-B14F-4D97-AF65-F5344CB8AC3E}">
        <p14:creationId xmlns:p14="http://schemas.microsoft.com/office/powerpoint/2010/main" val="1693491048"/>
      </p:ext>
    </p:extLst>
  </p:cSld>
  <p:clrMapOvr>
    <a:masterClrMapping/>
  </p:clrMapOvr>
</p:sld>
</file>

<file path=ppt/theme/theme1.xml><?xml version="1.0" encoding="utf-8"?>
<a:theme xmlns:a="http://schemas.openxmlformats.org/drawingml/2006/main" name="Electric Field Concepts by Slidesgo">
  <a:themeElements>
    <a:clrScheme name="Simple Light">
      <a:dk1>
        <a:srgbClr val="FFFFFF"/>
      </a:dk1>
      <a:lt1>
        <a:srgbClr val="0C0E1D"/>
      </a:lt1>
      <a:dk2>
        <a:srgbClr val="FFFFFF"/>
      </a:dk2>
      <a:lt2>
        <a:srgbClr val="FFFFFF"/>
      </a:lt2>
      <a:accent1>
        <a:srgbClr val="708CB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763</TotalTime>
  <Words>343</Words>
  <Application>Microsoft Office PowerPoint</Application>
  <PresentationFormat>Presentación en pantalla (16:9)</PresentationFormat>
  <Paragraphs>26</Paragraphs>
  <Slides>11</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11</vt:i4>
      </vt:variant>
    </vt:vector>
  </HeadingPairs>
  <TitlesOfParts>
    <vt:vector size="19" baseType="lpstr">
      <vt:lpstr>Arial</vt:lpstr>
      <vt:lpstr>Catamaran</vt:lpstr>
      <vt:lpstr>OpenSymbol</vt:lpstr>
      <vt:lpstr>Rethink Sans</vt:lpstr>
      <vt:lpstr>Symbol</vt:lpstr>
      <vt:lpstr>Wingdings</vt:lpstr>
      <vt:lpstr>Electric Field Concepts by Slidesgo</vt:lpstr>
      <vt:lpstr>Slidesgo Final Pages</vt:lpstr>
      <vt:lpstr>a</vt:lpstr>
      <vt:lpstr>Introducción</vt:lpstr>
      <vt:lpstr>ReadME</vt:lpstr>
      <vt:lpstr>Explicación general de código</vt:lpstr>
      <vt:lpstr>Integración de código</vt:lpstr>
      <vt:lpstr>Errores principales</vt:lpstr>
      <vt:lpstr>Errores, obstáculos y mejoras</vt:lpstr>
      <vt:lpstr>Presentación de PowerPoint</vt:lpstr>
      <vt:lpstr>Presentación de PowerPoint</vt:lpstr>
      <vt:lpstr>Conclusión y Aprendizajes</vt:lpstr>
      <vt:lpstr>FIN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ADRIAN OLIVA PIZARRO</cp:lastModifiedBy>
  <cp:revision>5</cp:revision>
  <dcterms:modified xsi:type="dcterms:W3CDTF">2025-11-07T11:12:12Z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2025-11-06T22:24:04Z</dcterms:created>
  <dc:creator>Unknown Creator</dc:creator>
  <dc:description/>
  <dc:language>en-US</dc:language>
  <cp:lastModifiedBy>Unknown Creator</cp:lastModifiedBy>
  <dcterms:modified xsi:type="dcterms:W3CDTF">2025-11-06T22:24:04Z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